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58" r:id="rId4"/>
    <p:sldId id="259" r:id="rId5"/>
    <p:sldId id="260" r:id="rId6"/>
    <p:sldId id="262" r:id="rId7"/>
    <p:sldId id="285" r:id="rId8"/>
    <p:sldId id="263" r:id="rId9"/>
    <p:sldId id="264" r:id="rId10"/>
    <p:sldId id="265" r:id="rId11"/>
    <p:sldId id="266" r:id="rId12"/>
    <p:sldId id="28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24" autoAdjust="0"/>
  </p:normalViewPr>
  <p:slideViewPr>
    <p:cSldViewPr>
      <p:cViewPr varScale="1">
        <p:scale>
          <a:sx n="87" d="100"/>
          <a:sy n="87" d="100"/>
        </p:scale>
        <p:origin x="60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7FCE3-7135-4C91-B228-87AC20A33B1F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61B7-F500-4545-BE28-DB186877E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94168-A294-43AC-8BAE-D23FE18C2061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A7A9D-EC5F-4578-8014-01492929A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F08D1-A843-431B-982B-757D80B6F641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5C9B-CDA3-46BE-96FC-CD9D2B12E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0DA6E-B490-4AB7-822B-7972871ACBF0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863D3-E250-4C02-9904-3ECE9C401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48AB-4A59-4744-A358-CEC41DABFC27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7A79-9BB1-4EE7-B26F-44C9C1D0F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148D-BE78-4D83-9443-6D0F4AD974E8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24250-CEDA-480C-90C3-A47FCFC80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4A4DD-8E81-42D9-9F14-EF5952D75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7FE5C-2113-4B50-B2DA-55E26510414F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3C7A6-7E4C-4B5B-A3F7-B801AAC5A1D8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7314-A8C2-4FE0-8A85-21910C127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AF25-4DE0-4BB3-8A3A-BBF22EC5E8E3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9F58C-18E9-4B11-AEC7-2751C00DB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AD681-86E5-4F81-870D-F90AB55A1B56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F8380-5230-426E-8CDC-9E4EC6678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8D4C-3E91-4897-9630-89F58B90B6C9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3333-47D1-43EB-A9DB-EEDF12E3C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F7FDFA9-C004-41CD-8CB0-AD1E3F52E699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0A54AB8-05DF-40A9-AF21-74B77210C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86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allfons.ru/large/201408/31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214313"/>
            <a:ext cx="864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ГБОУ СПО МО «Волоколамский колледж права, экономики и безопасности»</a:t>
            </a:r>
          </a:p>
        </p:txBody>
      </p:sp>
      <p:pic>
        <p:nvPicPr>
          <p:cNvPr id="4100" name="Picture 4" descr="http://rc.krstc.ru/Media/Default/NewsItem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7429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73325" y="2517775"/>
            <a:ext cx="4000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onstantia" pitchFamily="18" charset="0"/>
              </a:rPr>
              <a:t>Презентация на тему:</a:t>
            </a:r>
          </a:p>
        </p:txBody>
      </p:sp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3851275" y="6484938"/>
            <a:ext cx="144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2014 год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i="1">
                <a:solidFill>
                  <a:srgbClr val="FCF168"/>
                </a:solidFill>
                <a:latin typeface="Tahoma" pitchFamily="34" charset="0"/>
              </a:rPr>
              <a:t>«Географо-краеведческий компонент в духовной культуре Волоколамского района»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867400" y="5229225"/>
            <a:ext cx="29227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 dirty="0" smtClean="0"/>
              <a:t>Автор: </a:t>
            </a:r>
            <a:r>
              <a:rPr lang="ru-RU" i="1" dirty="0" smtClean="0"/>
              <a:t>Савельева Олеся</a:t>
            </a:r>
            <a:endParaRPr lang="ru-RU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Иосифо-Волоцкий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монастырь</a:t>
            </a:r>
          </a:p>
        </p:txBody>
      </p:sp>
      <p:pic>
        <p:nvPicPr>
          <p:cNvPr id="6" name="Picture 5" descr="Joseph-Volokolamsk_Monastery_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000250"/>
            <a:ext cx="5294312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40X50-S_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000250"/>
            <a:ext cx="29876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86438" y="6215063"/>
            <a:ext cx="3071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Волоколамская икона Божией Матери</a:t>
            </a: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881901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Введения во храм Божией Матери</a:t>
            </a:r>
          </a:p>
        </p:txBody>
      </p:sp>
      <p:pic>
        <p:nvPicPr>
          <p:cNvPr id="36866" name="Picture 2" descr="http://photo.russian-church.ru/e0/1d/4d/3a/eb/1000-865-5c3d2a5c6020dd8a4cc364496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071688"/>
            <a:ext cx="8429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irovo.orthodox.ru/images/stories/Spirovo/P1030386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407193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spirovo.orthodox.ru/images/stories/Spirovo/P1030385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313"/>
            <a:ext cx="43037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6286500"/>
            <a:ext cx="3929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Икона преподобного Иосифа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6286500"/>
            <a:ext cx="407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Икона Святителя Николая</a:t>
            </a:r>
            <a:endParaRPr lang="ru-RU" b="1">
              <a:latin typeface="Constant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71495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Исследовать  историко-архитектурные достопримечательности Волоколамского района;</a:t>
            </a:r>
          </a:p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Восстановить исторические этапы  развития и становления православных храмов древнейшего города Волока;</a:t>
            </a:r>
          </a:p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Возродить  духовность   последующих поколений как реальную возможность реализации нравственности в обществе. </a:t>
            </a: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2484438" y="333375"/>
            <a:ext cx="4114800" cy="7747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b="1" smtClean="0">
                <a:solidFill>
                  <a:schemeClr val="bg1"/>
                </a:solidFill>
              </a:rPr>
              <a:t>Цели: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Воскресенский собор</a:t>
            </a:r>
          </a:p>
        </p:txBody>
      </p:sp>
      <p:pic>
        <p:nvPicPr>
          <p:cNvPr id="9218" name="Picture 2" descr="http://zem50.ru/public/volok_kreml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143000"/>
            <a:ext cx="871537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hramy.ru/regions/r50/volokolamsky/volokolamsk/rojdvol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714500"/>
            <a:ext cx="49291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00115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Рождества Христова</a:t>
            </a:r>
          </a:p>
        </p:txBody>
      </p:sp>
      <p:pic>
        <p:nvPicPr>
          <p:cNvPr id="24578" name="Picture 2" descr="http://www.pravoslavie.ru/sas/image/100453/45328.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1714500"/>
            <a:ext cx="357187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57813" y="6273800"/>
            <a:ext cx="3500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Икона Божией Матери "Всех Скорбящих Радость»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3" y="214290"/>
            <a:ext cx="864399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Воздвижения Креста Господня</a:t>
            </a:r>
          </a:p>
        </p:txBody>
      </p:sp>
      <p:pic>
        <p:nvPicPr>
          <p:cNvPr id="23554" name="Picture 2" descr="Крест В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000250"/>
            <a:ext cx="6357937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871543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Рождества Божией Матери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000250"/>
            <a:ext cx="507206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www.mepar.ru/i/mages/galleries/76/4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2000250"/>
            <a:ext cx="29527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00688" y="6273800"/>
            <a:ext cx="3214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Предел иконы Божией Матери «Знамение»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28875" y="6072188"/>
            <a:ext cx="4786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Предел Благовещения Пресвятой Богородицы</a:t>
            </a:r>
          </a:p>
          <a:p>
            <a:endParaRPr lang="ru-RU" sz="1600">
              <a:latin typeface="Constantia" pitchFamily="18" charset="0"/>
            </a:endParaRPr>
          </a:p>
        </p:txBody>
      </p:sp>
      <p:pic>
        <p:nvPicPr>
          <p:cNvPr id="7" name="Рисунок 6" descr="http://www.mepar.ru/i/mages/galleries/76/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500063"/>
            <a:ext cx="835818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3051" y="285728"/>
            <a:ext cx="885094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Святых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Апостолов Петра и Павла</a:t>
            </a:r>
          </a:p>
        </p:txBody>
      </p:sp>
      <p:pic>
        <p:nvPicPr>
          <p:cNvPr id="21506" name="Picture 2" descr="https://scontent-a.xx.fbcdn.net/hphotos-xpa1/v/t1.0-9/10257995_1472150719734189_3614582746979051550_n.jpg?oh=81a53a96562ddff99d6f5b0e99883a1a&amp;oe=54B116A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2071688"/>
            <a:ext cx="7281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9807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Покрова Божией Матери</a:t>
            </a:r>
          </a:p>
        </p:txBody>
      </p:sp>
      <p:pic>
        <p:nvPicPr>
          <p:cNvPr id="38914" name="Picture 2" descr="http://toyota-rus2.narod.ru/files/voyage2/07-12-30_voyage-656/620249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000250"/>
            <a:ext cx="521493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pokrovahram.com/templates/pokrovahram/image/iko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2000250"/>
            <a:ext cx="28384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86438" y="6273800"/>
            <a:ext cx="3000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Икона Божией Матери "Достойно Есть"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130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Constantia</vt:lpstr>
      <vt:lpstr>Tahoma</vt:lpstr>
      <vt:lpstr>Wingdings 2</vt:lpstr>
      <vt:lpstr>Бумажная</vt:lpstr>
      <vt:lpstr>Презентация PowerPoint</vt:lpstr>
      <vt:lpstr>Цели: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Лиса</dc:creator>
  <cp:lastModifiedBy>Алексей Пастухов</cp:lastModifiedBy>
  <cp:revision>60</cp:revision>
  <dcterms:created xsi:type="dcterms:W3CDTF">2014-10-24T15:17:22Z</dcterms:created>
  <dcterms:modified xsi:type="dcterms:W3CDTF">2015-02-03T14:08:17Z</dcterms:modified>
</cp:coreProperties>
</file>