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7BFC8CB-A848-4AAC-A0C0-DA4FFF2D3F93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86E8638B-C5B9-4178-9DF5-E255E3AAD0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220072" y="4005064"/>
            <a:ext cx="3771964" cy="1301108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l"/>
            <a:r>
              <a:rPr lang="ru-RU" sz="2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Автор: </a:t>
            </a:r>
            <a:br>
              <a:rPr lang="ru-RU" sz="2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студент группы ПБ-11</a:t>
            </a:r>
            <a:br>
              <a:rPr lang="ru-RU" sz="2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400" cap="none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Пригодич</a:t>
            </a:r>
            <a:r>
              <a:rPr lang="ru-RU" sz="2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Олег</a:t>
            </a:r>
            <a:endParaRPr lang="ru-RU" sz="24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1196752"/>
            <a:ext cx="6480048" cy="1392560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по биологии</a:t>
            </a:r>
          </a:p>
          <a:p>
            <a:pPr algn="ctr"/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тему «Летаргический сон»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116632"/>
            <a:ext cx="77768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ФГБОУ СПО МО «Волоколамский колледж права, экономики и безопасности»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04_-3student-vdova-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284984"/>
            <a:ext cx="4407047" cy="2880320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031604" y="6231497"/>
            <a:ext cx="1224136" cy="465378"/>
          </a:xfrm>
          <a:prstGeom prst="rect">
            <a:avLst/>
          </a:prstGeom>
        </p:spPr>
        <p:txBody>
          <a:bodyPr vert="horz" lIns="45720" rIns="45720" anchor="t"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lang="en-US" sz="4600" b="1" kern="1200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2400" cap="none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2014 год</a:t>
            </a:r>
            <a:endParaRPr lang="ru-RU" sz="2400" cap="none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Иногда приступ может повторяться неоднократно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этом случае больной ощущает его приближение по характерным признакам. </a:t>
            </a:r>
          </a:p>
        </p:txBody>
      </p:sp>
      <p:pic>
        <p:nvPicPr>
          <p:cNvPr id="16386" name="Picture 2" descr="http://www.vminsk.by/archive/2006/09/01/6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780928"/>
            <a:ext cx="4357701" cy="3896299"/>
          </a:xfrm>
          <a:prstGeom prst="rect">
            <a:avLst/>
          </a:prstGeom>
          <a:noFill/>
        </p:spPr>
      </p:pic>
      <p:pic>
        <p:nvPicPr>
          <p:cNvPr id="16388" name="Picture 4" descr="http://www.syl.ru/misc/i/ai/90405/1675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72816"/>
            <a:ext cx="3448050" cy="28575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8640"/>
            <a:ext cx="900115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Длительность сна может быть разной: несколько часов или десятки лет.</a:t>
            </a:r>
            <a:endParaRPr kumimoji="0" lang="ru-RU" sz="3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5363" name="Picture 3" descr="http://bashny.net/uploads/images/00/00/35/2013/05/16/42ca520a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571612"/>
            <a:ext cx="6429380" cy="481132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60648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Болезнь существует уже не одно столетие, но причины возникновения достоверно не известны и по сей день. Со времен первых случаев болезни медицина так и не смогла установить "причины временной остановки в работе неведомого механизма".</a:t>
            </a:r>
          </a:p>
        </p:txBody>
      </p:sp>
      <p:pic>
        <p:nvPicPr>
          <p:cNvPr id="14338" name="Picture 2" descr="http://img13.nnm.me/2/a/c/9/c/2ac9cee28de421cb98077e6ddf2964d2_full.jpg"/>
          <p:cNvPicPr>
            <a:picLocks noChangeAspect="1" noChangeArrowheads="1"/>
          </p:cNvPicPr>
          <p:nvPr/>
        </p:nvPicPr>
        <p:blipFill>
          <a:blip r:embed="rId2" cstate="print"/>
          <a:srcRect t="7719" b="9595"/>
          <a:stretch>
            <a:fillRect/>
          </a:stretch>
        </p:blipFill>
        <p:spPr bwMode="auto">
          <a:xfrm>
            <a:off x="971600" y="2924944"/>
            <a:ext cx="7402286" cy="36724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56490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8000" dirty="0"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85728"/>
            <a:ext cx="9144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Летаргический сон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мнимая смерть; похожее на сон состояние неподвижности, с отсутствием реакций на раздражения, резким угнетением всех признаков жизни, которые при тщательном обследовании могут быть выявлены</a:t>
            </a:r>
          </a:p>
        </p:txBody>
      </p:sp>
      <p:pic>
        <p:nvPicPr>
          <p:cNvPr id="24578" name="Picture 2" descr="http://www.sunhome.ru/UsersGallery/religion/08200712021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204864"/>
            <a:ext cx="4104456" cy="3057822"/>
          </a:xfrm>
          <a:prstGeom prst="rect">
            <a:avLst/>
          </a:prstGeom>
          <a:noFill/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print"/>
          <a:srcRect b="5405"/>
          <a:stretch>
            <a:fillRect/>
          </a:stretch>
        </p:blipFill>
        <p:spPr>
          <a:xfrm>
            <a:off x="4644008" y="3212976"/>
            <a:ext cx="4035343" cy="300247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16632"/>
            <a:ext cx="871540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Одной из самых таинственных и неразгаданных загадок человеческого мозга является летаргия или летаргический сон. </a:t>
            </a:r>
            <a:endParaRPr kumimoji="0" lang="ru-RU" sz="320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3" descr="http://stat21.privet.ru/lr/0c2ebf64be94b94ff742a2740065b3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928802"/>
            <a:ext cx="5762632" cy="44602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0" y="0"/>
            <a:ext cx="9144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Многие случаи летаргического сна явились следствием психического</a:t>
            </a:r>
            <a:r>
              <a:rPr kumimoji="0" lang="ru-RU" sz="320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потрясения </a:t>
            </a:r>
            <a:r>
              <a:rPr kumimoji="0" lang="ru-RU" sz="3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или были связаны с обстоятельствами опасными для человека</a:t>
            </a: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1" name="Picture 3" descr="http://www.nucalmlibrary.com/wp-content/uploads/2012/03/Blue-Brain-Image-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2000240"/>
            <a:ext cx="5905508" cy="4582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357166"/>
            <a:ext cx="878684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Приступ летаргии могут спровоцировать различные причины</a:t>
            </a:r>
            <a:r>
              <a:rPr lang="ru-RU" sz="2800" dirty="0" smtClean="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dirty="0">
              <a:solidFill>
                <a:srgbClr val="92D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916832"/>
            <a:ext cx="4000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1) Сильный нервный стресс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://bms.24open.ru/images/69f6fc3ba3130f24f13ea749f79cbce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708920"/>
            <a:ext cx="4344193" cy="32403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716016" y="1700808"/>
            <a:ext cx="36433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2) обморок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8" name="Picture 4" descr="http://lechdok.ru/wp-content/uploads/2013/02/1360149915_obmorok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204864"/>
            <a:ext cx="3456384" cy="426863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836712"/>
            <a:ext cx="35719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/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3) Истерический шок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://saglikveyasamdergisi.com.tr/wp-content/uploads/cezalandirilma-sekli-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5003593" cy="307913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436096" y="692696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4) угар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AutoShape 4" descr="http://images.trulia.com/blogimg/9/f/d/f/223538_1331742722049_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://images.trulia.com/blogimg/9/f/d/f/223538_1331742722049_o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8" name="Picture 8" descr="http://cdn2.listsoplenty.com/listsoplenty-cdn/uploads/2009/12/lady-shocked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196752"/>
            <a:ext cx="3154674" cy="45719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0" y="11663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92D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Характерные признаки летаргического сна: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rgbClr val="92D05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00108"/>
            <a:ext cx="86439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Снижение физических проявлений жизни, обмена веществ,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астоты сердцебиений, дыхания, пульса, отсутствия реакции на боль и звук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0034" y="5286388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В течение длительного времени человек не пьет, не ест, наступает обезвоживание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60" name="Picture 4" descr="http://proc.com.ua/uploads/posts/1191696425_07100522311330287_f0_0.jpg"/>
          <p:cNvPicPr>
            <a:picLocks noChangeAspect="1" noChangeArrowheads="1"/>
          </p:cNvPicPr>
          <p:nvPr/>
        </p:nvPicPr>
        <p:blipFill>
          <a:blip r:embed="rId2" cstate="print"/>
          <a:srcRect t="17661" b="16108"/>
          <a:stretch>
            <a:fillRect/>
          </a:stretch>
        </p:blipFill>
        <p:spPr bwMode="auto">
          <a:xfrm>
            <a:off x="1619672" y="2276872"/>
            <a:ext cx="5912655" cy="280831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92332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Современная медицина практически не использует словосочетание «летаргический сон» применительно к этому явлению, к нему применяются такие термины как истерическая летаргия или истерическая спячка.</a:t>
            </a:r>
          </a:p>
        </p:txBody>
      </p:sp>
      <p:pic>
        <p:nvPicPr>
          <p:cNvPr id="18435" name="Picture 3" descr="http://favestyle.ru/wp-content/uploads/2013/04/94830650_longest_coma_ever_3.jpg?3a89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36912"/>
            <a:ext cx="4762500" cy="3257550"/>
          </a:xfrm>
          <a:prstGeom prst="rect">
            <a:avLst/>
          </a:prstGeom>
          <a:noFill/>
        </p:spPr>
      </p:pic>
      <p:sp>
        <p:nvSpPr>
          <p:cNvPr id="18437" name="AutoShape 5" descr="http://www.eventparamedics.co.uk/images/page_pics/emergency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39" name="Picture 7" descr="http://www.eventparamedics.co.uk/images/page_pics/emergenc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44824"/>
            <a:ext cx="3932553" cy="307863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688" y="116632"/>
            <a:ext cx="885831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Физиологический сон и истерическая летаргия не имеют между собой ничего общего. Электроэнцефалограмма показала, что во время приступа больной некоторое время спит настоящим сном, эту форму сна назвали «сон внутри сна».</a:t>
            </a:r>
          </a:p>
        </p:txBody>
      </p:sp>
      <p:pic>
        <p:nvPicPr>
          <p:cNvPr id="17410" name="Picture 2" descr="http://planete-zemlya.ru/wp-content/upLoads/2012/09/48-280x2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88840"/>
            <a:ext cx="4929222" cy="3538478"/>
          </a:xfrm>
          <a:prstGeom prst="rect">
            <a:avLst/>
          </a:prstGeom>
          <a:noFill/>
        </p:spPr>
      </p:pic>
      <p:pic>
        <p:nvPicPr>
          <p:cNvPr id="17412" name="Picture 4" descr="http://tainy.org.ua/uploads/posts/2012-12/1354646326_1346819607_345067-woman-and-alarm-clock-in-bed-650x4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501008"/>
            <a:ext cx="3646142" cy="242889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169</TotalTime>
  <Words>285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Franklin Gothic Book</vt:lpstr>
      <vt:lpstr>Times New Roman</vt:lpstr>
      <vt:lpstr>Wingdings 2</vt:lpstr>
      <vt:lpstr>Техническая</vt:lpstr>
      <vt:lpstr>Автор:  студент группы ПБ-11 Пригодич Олег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 внимание!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Алексей Пастухов</cp:lastModifiedBy>
  <cp:revision>23</cp:revision>
  <dcterms:created xsi:type="dcterms:W3CDTF">2013-11-18T17:55:10Z</dcterms:created>
  <dcterms:modified xsi:type="dcterms:W3CDTF">2015-02-03T14:28:08Z</dcterms:modified>
</cp:coreProperties>
</file>