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1" r:id="rId6"/>
    <p:sldId id="260" r:id="rId7"/>
    <p:sldId id="259" r:id="rId8"/>
    <p:sldId id="283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63" r:id="rId20"/>
    <p:sldId id="264" r:id="rId21"/>
    <p:sldId id="265" r:id="rId22"/>
    <p:sldId id="266" r:id="rId23"/>
    <p:sldId id="267" r:id="rId24"/>
    <p:sldId id="26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C3DE1-BFC8-4E14-84D5-5D56B09ACF99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98B35-FFA0-4E57-BB38-AE5B5D222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421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C3DE1-BFC8-4E14-84D5-5D56B09ACF99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98B35-FFA0-4E57-BB38-AE5B5D222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771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C3DE1-BFC8-4E14-84D5-5D56B09ACF99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98B35-FFA0-4E57-BB38-AE5B5D222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044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C3DE1-BFC8-4E14-84D5-5D56B09ACF99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98B35-FFA0-4E57-BB38-AE5B5D222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338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C3DE1-BFC8-4E14-84D5-5D56B09ACF99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98B35-FFA0-4E57-BB38-AE5B5D222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328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C3DE1-BFC8-4E14-84D5-5D56B09ACF99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98B35-FFA0-4E57-BB38-AE5B5D222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493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C3DE1-BFC8-4E14-84D5-5D56B09ACF99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98B35-FFA0-4E57-BB38-AE5B5D222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261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C3DE1-BFC8-4E14-84D5-5D56B09ACF99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98B35-FFA0-4E57-BB38-AE5B5D222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016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C3DE1-BFC8-4E14-84D5-5D56B09ACF99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98B35-FFA0-4E57-BB38-AE5B5D222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27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C3DE1-BFC8-4E14-84D5-5D56B09ACF99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98B35-FFA0-4E57-BB38-AE5B5D222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190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C3DE1-BFC8-4E14-84D5-5D56B09ACF99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98B35-FFA0-4E57-BB38-AE5B5D222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8716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5C3DE1-BFC8-4E14-84D5-5D56B09ACF99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998B35-FFA0-4E57-BB38-AE5B5D222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750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tolkslovar.ru/d2283.html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95536" y="1196752"/>
            <a:ext cx="86131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Если мне подарят лодку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59454" y="2388981"/>
            <a:ext cx="222509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Б. </a:t>
            </a:r>
            <a:r>
              <a:rPr lang="ru-RU" sz="32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зАХОДЕР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054" name="Picture 6" descr="C:\Users\Ольга\Desktop\под гр. 2014\проект 2014\фото\image (2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3140968"/>
            <a:ext cx="2488535" cy="3329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Группа 12"/>
          <p:cNvGrpSpPr/>
          <p:nvPr/>
        </p:nvGrpSpPr>
        <p:grpSpPr>
          <a:xfrm>
            <a:off x="4722478" y="3293191"/>
            <a:ext cx="3376493" cy="3656829"/>
            <a:chOff x="2267744" y="1848552"/>
            <a:chExt cx="3376493" cy="3656829"/>
          </a:xfrm>
        </p:grpSpPr>
        <p:pic>
          <p:nvPicPr>
            <p:cNvPr id="14" name="Picture 4" descr="C:\Users\Ольга\Desktop\под гр. 2014\проект 2014\фото\70011864.jpg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267744" y="1848552"/>
              <a:ext cx="3376493" cy="32194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C:\Users\Ольга\Desktop\фото детский сад 2\ромашка детский сад\средняя группа 2012\SAM_3506.JPG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34953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771800" y="2852056"/>
              <a:ext cx="916371" cy="2653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758086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33056" y="4549888"/>
            <a:ext cx="14574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яхта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9458" name="Picture 2" descr="А давайте поиграем :)) - Страница 6 - Форум профсоюза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1600" y="384448"/>
            <a:ext cx="7432983" cy="4457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71600" y="5473218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Яхта</a:t>
            </a:r>
            <a:r>
              <a:rPr lang="ru-RU" dirty="0"/>
              <a:t> </a:t>
            </a:r>
            <a:r>
              <a:rPr lang="ru-RU" b="1" dirty="0"/>
              <a:t>это</a:t>
            </a:r>
            <a:r>
              <a:rPr lang="ru-RU" dirty="0"/>
              <a:t> судно, оснащённое парусами или </a:t>
            </a:r>
            <a:r>
              <a:rPr lang="ru-RU" dirty="0" smtClean="0"/>
              <a:t>механическим  двигателем</a:t>
            </a:r>
            <a:r>
              <a:rPr lang="ru-RU" dirty="0"/>
              <a:t>, предназначенное для прогулок, туризма или спорта.</a:t>
            </a:r>
          </a:p>
        </p:txBody>
      </p:sp>
    </p:spTree>
    <p:extLst>
      <p:ext uri="{BB962C8B-B14F-4D97-AF65-F5344CB8AC3E}">
        <p14:creationId xmlns:p14="http://schemas.microsoft.com/office/powerpoint/2010/main" val="30688610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17665" y="4549888"/>
            <a:ext cx="40882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плоскодонка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5733256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Плоскодонка – это лодка с плоским дном</a:t>
            </a:r>
            <a:endParaRPr lang="ru-RU" dirty="0"/>
          </a:p>
        </p:txBody>
      </p:sp>
      <p:pic>
        <p:nvPicPr>
          <p:cNvPr id="18434" name="Picture 2" descr="http://www.pribaikal.ru/fileadmin/Images/Pribaikalye/Ust-Kutskij/Gluhova/gluhova-5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3638" y="239971"/>
            <a:ext cx="3032707" cy="4551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76829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87756" y="4549888"/>
            <a:ext cx="15480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каяк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7410" name="Picture 2" descr="Каяк - Антон Андреевич Прокопенк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6157" y="-78097"/>
            <a:ext cx="6191250" cy="4648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71600" y="5301208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Небольшая лодка с двумя веслами, использующаяся народами, живущими по побережью Северного Ледовитого океана.</a:t>
            </a:r>
          </a:p>
        </p:txBody>
      </p:sp>
    </p:spTree>
    <p:extLst>
      <p:ext uri="{BB962C8B-B14F-4D97-AF65-F5344CB8AC3E}">
        <p14:creationId xmlns:p14="http://schemas.microsoft.com/office/powerpoint/2010/main" val="7436541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05014" y="4549888"/>
            <a:ext cx="19135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каноэ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6386" name="Picture 2" descr="Советская Военная Игрушка :: Просмотр темы - Обмен поиск покупка от Кита Доутсн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620688"/>
            <a:ext cx="6096000" cy="329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43608" y="5373216"/>
            <a:ext cx="7488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 каноэ - лодка индейцев Сев. Америки из целого ствола дерева или </a:t>
            </a:r>
            <a:r>
              <a:rPr lang="ru-RU" b="0" i="0" dirty="0" smtClean="0">
                <a:solidFill>
                  <a:srgbClr val="197500"/>
                </a:solidFill>
                <a:effectLst/>
                <a:latin typeface="Arial"/>
                <a:hlinkClick r:id="rId3" tooltip="Деревянный - Лишенный естественной подвижности, маловыразительный, бесчувственныйДе..."/>
              </a:rPr>
              <a:t>деревянный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 каркас, обтянутый кожей; с однолопастными веслами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89554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02128" y="4549888"/>
            <a:ext cx="19193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ботик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5229200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0" dirty="0" smtClean="0">
                <a:solidFill>
                  <a:srgbClr val="000000"/>
                </a:solidFill>
                <a:effectLst/>
                <a:latin typeface="Arial"/>
              </a:rPr>
              <a:t>Ботик - это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 дубовая 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Arial"/>
              </a:rPr>
              <a:t>шлюпка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 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Arial"/>
              </a:rPr>
              <a:t>с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 полными, почти круглыми сверху обводами носа и кормы</a:t>
            </a:r>
            <a:endParaRPr lang="ru-RU" dirty="0"/>
          </a:p>
        </p:txBody>
      </p:sp>
      <p:pic>
        <p:nvPicPr>
          <p:cNvPr id="14338" name="Picture 2" descr="Пять самых знаменитых парусник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324891"/>
            <a:ext cx="5544616" cy="4224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1746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83267" y="4549888"/>
            <a:ext cx="15570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плот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3314" name="Picture 2" descr="Mosca-Mosca - RAFT ME TO THE MOON. Календарь 2009. Мар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29284"/>
            <a:ext cx="6552728" cy="4420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59632" y="5733256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0" dirty="0" smtClean="0">
                <a:solidFill>
                  <a:srgbClr val="000000"/>
                </a:solidFill>
                <a:effectLst/>
                <a:latin typeface="Arial"/>
              </a:rPr>
              <a:t>Плот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 — конструкция для плаванья, из связанных совместно брёвен или стеблей камыша, тростника, скрученных в пучки.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33464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64011" y="4549888"/>
            <a:ext cx="33955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катамаран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2290" name="Picture 2" descr="Куплю катамаран 3-местный из пластика - Общение - Корзина - PRICE-ALTAI.RU : Объявления - Барнау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1464" y="407341"/>
            <a:ext cx="5760640" cy="4309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87624" y="5589240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Катамаран это прогулочный вид транспорта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74406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1829" y="4549888"/>
            <a:ext cx="31799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оморочка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5373216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err="1"/>
              <a:t>Оморо́чка</a:t>
            </a:r>
            <a:r>
              <a:rPr lang="ru-RU" sz="1600" dirty="0"/>
              <a:t> — русскоязычное название лодки, традиционно использующейся малыми коренными народами Дальнего Востока — нанайцами и удэгейцами. Нанайцы использовали два типа лодок: Нос и корма </a:t>
            </a:r>
            <a:r>
              <a:rPr lang="ru-RU" sz="1600" b="1" dirty="0" err="1"/>
              <a:t>оморочек</a:t>
            </a:r>
            <a:r>
              <a:rPr lang="ru-RU" sz="1600" dirty="0"/>
              <a:t> имели одинаковые очертания, что позволяло не разворачивать лодку.</a:t>
            </a:r>
          </a:p>
        </p:txBody>
      </p:sp>
      <p:pic>
        <p:nvPicPr>
          <p:cNvPr id="11266" name="Picture 2" descr="Традиционные водные средства передвижения у ко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1412776"/>
            <a:ext cx="3742717" cy="2399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81079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61773" y="4549888"/>
            <a:ext cx="24000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сампан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5301208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Сампан - Китайская</a:t>
            </a:r>
            <a:r>
              <a:rPr lang="ru-RU" dirty="0"/>
              <a:t> дощатая плоскодонная лодка, иногда с навесом.</a:t>
            </a:r>
          </a:p>
        </p:txBody>
      </p:sp>
      <p:pic>
        <p:nvPicPr>
          <p:cNvPr id="10242" name="Picture 2" descr="http://s.pikabu.ru/images/big_size_comm/2012-06_3/133974027536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04664"/>
            <a:ext cx="762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16447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39529" y="4549888"/>
            <a:ext cx="26445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шлюпка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2530" name="Picture 2" descr="Какие события произошли в день рождения вашего малыша (кто родился, именины). В помощь для создания детского альбома. - Страница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79712" y="188640"/>
            <a:ext cx="6017907" cy="4082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0" y="5473218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0" dirty="0" smtClean="0">
                <a:solidFill>
                  <a:srgbClr val="000000"/>
                </a:solidFill>
                <a:effectLst/>
                <a:latin typeface="Arial"/>
              </a:rPr>
              <a:t>Шлюпка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 - Гребная, парусная или моторная лодка с прочным широким корпусом.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9428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fishing-altai.ru/upload/forum_upload/e5b/e5bfc75fb5d3cfdf60de14619e27d82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217173"/>
            <a:ext cx="5904656" cy="3860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5661248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Лодка - это   речное </a:t>
            </a:r>
            <a:r>
              <a:rPr lang="ru-RU" dirty="0"/>
              <a:t>гребное (иногда парусное или моторное) судно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81377" y="4149080"/>
            <a:ext cx="19812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лодка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01880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161477" y="4549888"/>
            <a:ext cx="34006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душегубка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5473218"/>
            <a:ext cx="669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 Душегубка - узкая неустойчивая лодка (разговорное)</a:t>
            </a:r>
            <a:endParaRPr lang="ru-RU" dirty="0"/>
          </a:p>
        </p:txBody>
      </p:sp>
      <p:pic>
        <p:nvPicPr>
          <p:cNvPr id="21506" name="Picture 2" descr="Гвинея-Бисау разорвала отношения с Сенегалом в сфере рыболовства из-за российского траулера AfterSho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3782" y="330313"/>
            <a:ext cx="6096000" cy="421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26823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44274" y="4549888"/>
            <a:ext cx="26350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гондола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9218" name="Picture 2" descr="http://m3.paperblog.com/i/59/594303/gondola-guardians-at-public-venice-biennial-p-L-cPiUKP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431740"/>
            <a:ext cx="5398468" cy="4118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38666" y="5373216"/>
            <a:ext cx="7632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 Гондола - традиционная венецианская гребная лодка. Исторически являлась главным средством передвижения по каналам города, в настоящее время служат для развлечения многочисленных туристов.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74375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2680" y="4549888"/>
            <a:ext cx="25782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вельбот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5473218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r>
              <a:rPr lang="ru-RU" dirty="0" smtClean="0"/>
              <a:t> Вельбот - быстроходная</a:t>
            </a:r>
            <a:r>
              <a:rPr lang="ru-RU" dirty="0"/>
              <a:t>, относительно узкая, 4/8-вёсельная шлюпка с острыми образованиями носа и кормы.</a:t>
            </a:r>
          </a:p>
        </p:txBody>
      </p:sp>
      <p:pic>
        <p:nvPicPr>
          <p:cNvPr id="8196" name="Picture 4" descr="http://www.wellboat-spb.ru/articles/42k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764704"/>
            <a:ext cx="8064896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89083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28202" y="4549888"/>
            <a:ext cx="22671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пирога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7170" name="Picture 2" descr="Ответы@Mail.Ru: ЧТо тако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88640"/>
            <a:ext cx="6096000" cy="4171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71600" y="5510378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0" dirty="0" smtClean="0">
                <a:solidFill>
                  <a:srgbClr val="000000"/>
                </a:solidFill>
                <a:effectLst/>
                <a:latin typeface="Arial"/>
              </a:rPr>
              <a:t>ПИРОГА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 — - 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Arial"/>
              </a:rPr>
              <a:t>лодка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 индейцев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Arial"/>
              </a:rPr>
              <a:t>Юж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. Америки - деревянный каркас, обтянутый корой или шкурами.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109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2" name="Picture 6" descr="Открытка - МОРЕ, МОРЕ, МИР БЕЗДОННЫЙ.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8" y="-1500768"/>
            <a:ext cx="9324528" cy="8403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4" name="Picture 8" descr="C:\Users\Ольга\Desktop\под гр. 2014\проект 2014\фото\image - копия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542" b="100000" l="1393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297765"/>
            <a:ext cx="3419475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909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783015" y="4269533"/>
            <a:ext cx="16209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ялик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3568" y="5733256"/>
            <a:ext cx="734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ЯЛИК -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 небольшая шлюпка с одной или двумя парами вёсел</a:t>
            </a:r>
            <a:endParaRPr lang="ru-RU" sz="2800" dirty="0">
              <a:ea typeface="Calibri"/>
              <a:cs typeface="Times New Roman"/>
            </a:endParaRPr>
          </a:p>
        </p:txBody>
      </p:sp>
      <p:pic>
        <p:nvPicPr>
          <p:cNvPr id="4100" name="Picture 4" descr="форум моделистов Судомоделизм * Просмотр темы - Ялик?Ил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16632"/>
            <a:ext cx="6979663" cy="415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5558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5373216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ГИЧКА - 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лёгкая быстроходная парусно-гребная шлюпка с 6 - 10 распашными вёслами, острым носом.</a:t>
            </a:r>
            <a:endParaRPr lang="ru-RU" sz="2800" dirty="0">
              <a:ea typeface="Calibri"/>
              <a:cs typeface="Times New Roman"/>
            </a:endParaRPr>
          </a:p>
        </p:txBody>
      </p:sp>
      <p:pic>
        <p:nvPicPr>
          <p:cNvPr id="5122" name="Picture 2" descr="http://club.orsk.ru/images/afisha/ftpupload/events/oazi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73127"/>
            <a:ext cx="5908156" cy="4437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47492" y="4549888"/>
            <a:ext cx="18285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гичка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314967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kater-ks.ru/images/171katerks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3016" y="620688"/>
            <a:ext cx="7457971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157471" y="4549888"/>
            <a:ext cx="34086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самоходка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5805264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Самоходка – это транспортное  судно с двигателем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0288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90586" y="4549888"/>
            <a:ext cx="19423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барка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5733256"/>
            <a:ext cx="74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Барка - Речное деревянное несамоходное </a:t>
            </a:r>
            <a:r>
              <a:rPr lang="ru-RU" dirty="0" smtClean="0"/>
              <a:t>судно</a:t>
            </a:r>
            <a:r>
              <a:rPr lang="ru-RU" dirty="0"/>
              <a:t> с отвесными бортами</a:t>
            </a:r>
          </a:p>
        </p:txBody>
      </p:sp>
      <p:pic>
        <p:nvPicPr>
          <p:cNvPr id="23554" name="Picture 2" descr="http://www.artscroll.ru/Images/2008/n/Nesterov%20Mihail/0000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88640"/>
            <a:ext cx="5581457" cy="4037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75937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326331" y="4549888"/>
            <a:ext cx="30709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байдарка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078" name="Picture 6" descr="В Якутии пропал турист из Чехии АРМЕНПРЕСС Армянское информационное агентство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260648"/>
            <a:ext cx="5547611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5589240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Байдарка - Легкая узкая спортивная </a:t>
            </a:r>
            <a:r>
              <a:rPr lang="ru-RU" dirty="0" smtClean="0">
                <a:latin typeface="Arial"/>
              </a:rPr>
              <a:t>лодка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 с закрытыми носом и кормой, приводимая в </a:t>
            </a:r>
            <a:r>
              <a:rPr lang="ru-RU" b="0" i="0" dirty="0" smtClean="0">
                <a:effectLst/>
                <a:latin typeface="Arial"/>
              </a:rPr>
              <a:t>движение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 двухлопастным веслом.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61625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06373" y="4549888"/>
            <a:ext cx="25108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джонка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5473218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Джонка</a:t>
            </a:r>
            <a:r>
              <a:rPr lang="ru-RU" dirty="0"/>
              <a:t> — традиционное китайское и японское парусное судно для плавания по рекам и вблизи морского побережья</a:t>
            </a:r>
          </a:p>
        </p:txBody>
      </p:sp>
      <p:pic>
        <p:nvPicPr>
          <p:cNvPr id="15362" name="Picture 2" descr="Кто выходил в море на джонках? Детская энциклопед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09789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0558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40472" y="4549888"/>
            <a:ext cx="18426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катер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0482" name="Picture 2" descr="Школа судовождения, Права на гидроцикл катер лодку объявление в Перми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271720"/>
            <a:ext cx="5904656" cy="4428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75656" y="5589240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/>
              <a:t>Катер – это универсальное транспортное средство.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85096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137</Words>
  <Application>Microsoft Office PowerPoint</Application>
  <PresentationFormat>Экран (4:3)</PresentationFormat>
  <Paragraphs>46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Ольга</cp:lastModifiedBy>
  <cp:revision>13</cp:revision>
  <dcterms:created xsi:type="dcterms:W3CDTF">2014-11-27T04:35:47Z</dcterms:created>
  <dcterms:modified xsi:type="dcterms:W3CDTF">2015-02-03T09:51:42Z</dcterms:modified>
</cp:coreProperties>
</file>