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1" r:id="rId3"/>
    <p:sldId id="267" r:id="rId4"/>
    <p:sldId id="269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1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340" autoAdjust="0"/>
  </p:normalViewPr>
  <p:slideViewPr>
    <p:cSldViewPr>
      <p:cViewPr varScale="1">
        <p:scale>
          <a:sx n="87" d="100"/>
          <a:sy n="87" d="100"/>
        </p:scale>
        <p:origin x="149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7FCE3-7135-4C91-B228-87AC20A33B1F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F61B7-F500-4545-BE28-DB186877E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94168-A294-43AC-8BAE-D23FE18C2061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A7A9D-EC5F-4578-8014-01492929A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F08D1-A843-431B-982B-757D80B6F641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5C9B-CDA3-46BE-96FC-CD9D2B12E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0DA6E-B490-4AB7-822B-7972871ACBF0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863D3-E250-4C02-9904-3ECE9C401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048AB-4A59-4744-A358-CEC41DABFC27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7A79-9BB1-4EE7-B26F-44C9C1D0F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148D-BE78-4D83-9443-6D0F4AD974E8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24250-CEDA-480C-90C3-A47FCFC80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4A4DD-8E81-42D9-9F14-EF5952D75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7FE5C-2113-4B50-B2DA-55E26510414F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3C7A6-7E4C-4B5B-A3F7-B801AAC5A1D8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7314-A8C2-4FE0-8A85-21910C127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9AF25-4DE0-4BB3-8A3A-BBF22EC5E8E3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9F58C-18E9-4B11-AEC7-2751C00DB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AD681-86E5-4F81-870D-F90AB55A1B56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F8380-5230-426E-8CDC-9E4EC6678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8D4C-3E91-4897-9630-89F58B90B6C9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3333-47D1-43EB-A9DB-EEDF12E3C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F7FDFA9-C004-41CD-8CB0-AD1E3F52E699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0A54AB8-05DF-40A9-AF21-74B77210C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76" r:id="rId2"/>
    <p:sldLayoutId id="2147483685" r:id="rId3"/>
    <p:sldLayoutId id="2147483677" r:id="rId4"/>
    <p:sldLayoutId id="2147483686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www.allfons.ru/large/201408/317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214313"/>
            <a:ext cx="8643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onstantia" pitchFamily="18" charset="0"/>
              </a:rPr>
              <a:t>ГБОУ СПО МО «Волоколамский колледж права, экономики и безопасности»</a:t>
            </a:r>
          </a:p>
        </p:txBody>
      </p:sp>
      <p:pic>
        <p:nvPicPr>
          <p:cNvPr id="4100" name="Picture 4" descr="http://rc.krstc.ru/Media/Default/NewsItem/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7429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73325" y="2517775"/>
            <a:ext cx="4000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Constantia" pitchFamily="18" charset="0"/>
              </a:rPr>
              <a:t>Презентация на тему:</a:t>
            </a:r>
          </a:p>
        </p:txBody>
      </p:sp>
      <p:sp>
        <p:nvSpPr>
          <p:cNvPr id="13318" name="TextBox 1"/>
          <p:cNvSpPr txBox="1">
            <a:spLocks noChangeArrowheads="1"/>
          </p:cNvSpPr>
          <p:nvPr/>
        </p:nvSpPr>
        <p:spPr bwMode="auto">
          <a:xfrm>
            <a:off x="3851275" y="6484938"/>
            <a:ext cx="1441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2014 год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3212976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i="1" dirty="0">
                <a:solidFill>
                  <a:srgbClr val="FCF168"/>
                </a:solidFill>
                <a:latin typeface="Tahoma" pitchFamily="34" charset="0"/>
              </a:rPr>
              <a:t>«Географо-краеведческий компонент в духовной культуре Волоколамского района</a:t>
            </a:r>
            <a:r>
              <a:rPr lang="ru-RU" sz="2800" i="1" dirty="0" smtClean="0">
                <a:solidFill>
                  <a:srgbClr val="FCF168"/>
                </a:solidFill>
                <a:latin typeface="Tahoma" pitchFamily="34" charset="0"/>
              </a:rPr>
              <a:t>»</a:t>
            </a:r>
            <a:r>
              <a:rPr lang="ru-RU" sz="2800" i="1" smtClean="0">
                <a:solidFill>
                  <a:srgbClr val="FCF168"/>
                </a:solidFill>
                <a:latin typeface="Tahoma" pitchFamily="34" charset="0"/>
              </a:rPr>
              <a:t/>
            </a:r>
            <a:br>
              <a:rPr lang="ru-RU" sz="2800" i="1" smtClean="0">
                <a:solidFill>
                  <a:srgbClr val="FCF168"/>
                </a:solidFill>
                <a:latin typeface="Tahoma" pitchFamily="34" charset="0"/>
              </a:rPr>
            </a:br>
            <a:r>
              <a:rPr lang="ru-RU" sz="2800" i="1" smtClean="0">
                <a:solidFill>
                  <a:srgbClr val="FCF168"/>
                </a:solidFill>
                <a:latin typeface="Tahoma" pitchFamily="34" charset="0"/>
              </a:rPr>
              <a:t>Продолжение</a:t>
            </a:r>
            <a:endParaRPr lang="ru-RU" sz="2800" i="1" dirty="0">
              <a:solidFill>
                <a:srgbClr val="FCF168"/>
              </a:solidFill>
              <a:latin typeface="Tahoma" pitchFamily="34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5867400" y="5229225"/>
            <a:ext cx="29227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i="1" dirty="0" smtClean="0"/>
              <a:t>Автор: Савельева Олеся</a:t>
            </a:r>
            <a:endParaRPr lang="ru-RU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14290"/>
            <a:ext cx="853532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Илии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Пророка</a:t>
            </a:r>
          </a:p>
        </p:txBody>
      </p:sp>
      <p:pic>
        <p:nvPicPr>
          <p:cNvPr id="9218" name="Picture 2" descr="Церковь Илии Пророка, Ильинское (Ярополецкая с/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285875"/>
            <a:ext cx="835818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13448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14290"/>
            <a:ext cx="856895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Рождества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Пресвятой Богородицы</a:t>
            </a:r>
          </a:p>
        </p:txBody>
      </p:sp>
      <p:pic>
        <p:nvPicPr>
          <p:cNvPr id="8194" name="Picture 2" descr="Церковь Рождества Пресвятой Богородицы, Волоколамс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143125"/>
            <a:ext cx="82867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17549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989" y="214290"/>
            <a:ext cx="8888011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Святителя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Николая </a:t>
            </a:r>
            <a:r>
              <a:rPr lang="ru-RU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Мирликийского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23554" name="Picture 2" descr="http://upload.wikimedia.org/wikipedia/commons/thumb/7/72/Church_of_Saint_Nicholas_(Karacharovo)_03.jpg/280px-Church_of_Saint_Nicholas_(Karacharovo)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2000250"/>
            <a:ext cx="5916612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12507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54157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Преображения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Господня</a:t>
            </a:r>
          </a:p>
        </p:txBody>
      </p:sp>
      <p:pic>
        <p:nvPicPr>
          <p:cNvPr id="22530" name="Picture 2" descr="http://www.votpusk.ru/gallery/large/64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928813"/>
            <a:ext cx="51435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realtv.az/wp-content/uploads/2014/07/tihvinskaya_1820_kostroma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1928813"/>
            <a:ext cx="318293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72125" y="6273800"/>
            <a:ext cx="335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Тихвинская икона Божией Матери</a:t>
            </a:r>
          </a:p>
        </p:txBody>
      </p:sp>
    </p:spTree>
    <p:extLst>
      <p:ext uri="{BB962C8B-B14F-4D97-AF65-F5344CB8AC3E}">
        <p14:creationId xmlns:p14="http://schemas.microsoft.com/office/powerpoint/2010/main" val="9471684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5" descr="714958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3944937"/>
          </a:xfrm>
        </p:spPr>
        <p:txBody>
          <a:bodyPr/>
          <a:lstStyle/>
          <a:p>
            <a:pPr eaLnBrk="1" hangingPunct="1"/>
            <a:r>
              <a:rPr lang="ru-RU" altLang="ru-RU" sz="3000" smtClean="0">
                <a:solidFill>
                  <a:schemeClr val="bg1"/>
                </a:solidFill>
              </a:rPr>
              <a:t>Основная задача духовно-просветительской деятельности – «Не осквернять культурный храм»;</a:t>
            </a:r>
          </a:p>
          <a:p>
            <a:pPr eaLnBrk="1" hangingPunct="1"/>
            <a:r>
              <a:rPr lang="ru-RU" altLang="ru-RU" sz="3000" smtClean="0">
                <a:solidFill>
                  <a:schemeClr val="bg1"/>
                </a:solidFill>
              </a:rPr>
              <a:t>Особая значимость географо-краеведческого компонента в духовной культуре Волоколамского край.</a:t>
            </a:r>
          </a:p>
          <a:p>
            <a:pPr eaLnBrk="1" hangingPunct="1"/>
            <a:endParaRPr lang="ru-RU" altLang="ru-RU" smtClean="0">
              <a:solidFill>
                <a:schemeClr val="bg1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2484438" y="333375"/>
            <a:ext cx="4114800" cy="7747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800" b="1" smtClean="0">
                <a:solidFill>
                  <a:schemeClr val="bg1"/>
                </a:solidFill>
              </a:rPr>
              <a:t>Выводы:</a:t>
            </a:r>
          </a:p>
        </p:txBody>
      </p:sp>
    </p:spTree>
    <p:extLst>
      <p:ext uri="{BB962C8B-B14F-4D97-AF65-F5344CB8AC3E}">
        <p14:creationId xmlns:p14="http://schemas.microsoft.com/office/powerpoint/2010/main" val="36986195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http://volokolamsk.sutochno.ru/files/misc/images/volokolamsk/volokolamsk_krem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285728"/>
            <a:ext cx="8929718" cy="62478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Мой Волок древний, Волок славный!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Мой кладезь жизни вековой,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В моей судьбе ты  город главный,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Ведь ты – единственный, ты – иной!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В заутреню с колоколами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Все наши встречи учтены,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Ведь золотыми куполами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С тобою мы обручены!</a:t>
            </a:r>
            <a:endParaRPr lang="ru-RU" sz="4000" b="1" dirty="0">
              <a:ln w="19050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96742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1785926"/>
            <a:ext cx="6514366" cy="28007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Спасибо 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1491537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714958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646612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chemeClr val="bg1"/>
                </a:solidFill>
              </a:rPr>
              <a:t>Исследовать  историко-архитектурные достопримечательности Волоколамского района;</a:t>
            </a:r>
          </a:p>
          <a:p>
            <a:pPr eaLnBrk="1" hangingPunct="1"/>
            <a:r>
              <a:rPr lang="ru-RU" altLang="ru-RU" sz="2800" smtClean="0">
                <a:solidFill>
                  <a:schemeClr val="bg1"/>
                </a:solidFill>
              </a:rPr>
              <a:t>Восстановить исторические этапы  развития и становления православных храмов древнейшего города Волока;</a:t>
            </a:r>
          </a:p>
          <a:p>
            <a:pPr eaLnBrk="1" hangingPunct="1"/>
            <a:r>
              <a:rPr lang="ru-RU" altLang="ru-RU" sz="2800" smtClean="0">
                <a:solidFill>
                  <a:schemeClr val="bg1"/>
                </a:solidFill>
              </a:rPr>
              <a:t>Возродить  духовность   последующих поколений как реальную возможность реализации нравственности в обществе. </a:t>
            </a:r>
          </a:p>
          <a:p>
            <a:pPr eaLnBrk="1" hangingPunct="1"/>
            <a:endParaRPr lang="ru-RU" altLang="ru-RU" smtClean="0">
              <a:solidFill>
                <a:schemeClr val="bg1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2484438" y="333375"/>
            <a:ext cx="4114800" cy="7747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800" b="1" smtClean="0">
                <a:solidFill>
                  <a:schemeClr val="bg1"/>
                </a:solidFill>
              </a:rPr>
              <a:t>Цели: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892971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Вознесения Господня</a:t>
            </a:r>
          </a:p>
        </p:txBody>
      </p:sp>
      <p:pic>
        <p:nvPicPr>
          <p:cNvPr id="35842" name="Picture 2" descr="http://4.bp.blogspot.com/-ZiK9kR2EznM/U7xNCw3h_4I/AAAAAAAAVsw/8_QoVAPoq5s/s1600/IMG_94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144" y="2132856"/>
            <a:ext cx="8643937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429684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иконы Божией матери "Знамение"</a:t>
            </a:r>
          </a:p>
        </p:txBody>
      </p:sp>
      <p:pic>
        <p:nvPicPr>
          <p:cNvPr id="14338" name="Picture 2" descr="Церковь иконы Божией Матери Знамение, Ивановско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000250"/>
            <a:ext cx="8215312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5624"/>
            <a:ext cx="8229600" cy="1219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Воскресения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Христова</a:t>
            </a:r>
          </a:p>
        </p:txBody>
      </p:sp>
      <p:pic>
        <p:nvPicPr>
          <p:cNvPr id="5" name="Picture 8" descr="0_a6c11_3ca3c42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181" y="1913002"/>
            <a:ext cx="4214813" cy="457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14589"/>
            <a:ext cx="40433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15158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14290"/>
            <a:ext cx="850109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Святой Троицы</a:t>
            </a:r>
          </a:p>
        </p:txBody>
      </p:sp>
      <p:pic>
        <p:nvPicPr>
          <p:cNvPr id="12290" name="Picture 2" descr="http://mosppp.ru/images/phocagallery/thumbs/phoca_thumb_l_%D0%A5%D1%80%D0%B0%D0%BC%20%D0%96%D0%B8%D0%B2%D0%BE%D0%BD%D0%B0%D1%87%D0%B0%D0%BB%D1%8C%D0%BD%D0%BE%D0%B9%20%D0%A2%D1%80%D0%BE%D0%B8%D1%86%D1%8B%20%D0%B2%20%D1%81.%20%D0%AF%D0%B7%D0%B2%D0%B8%D1%89%D0%B5.%20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285875"/>
            <a:ext cx="3857625" cy="53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http://www.pokrov-monastir.ru/UserFiles/images/mm%20001%20pr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1285875"/>
            <a:ext cx="4143375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00563" y="6215063"/>
            <a:ext cx="414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Икона Матроны Московской</a:t>
            </a:r>
          </a:p>
        </p:txBody>
      </p:sp>
    </p:spTree>
    <p:extLst>
      <p:ext uri="{BB962C8B-B14F-4D97-AF65-F5344CB8AC3E}">
        <p14:creationId xmlns:p14="http://schemas.microsoft.com/office/powerpoint/2010/main" val="41187689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icona-pr.ru/upload/information_system_5/0/7/1/item_71/information_items_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85750"/>
            <a:ext cx="40719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orthodoxy33.files.wordpress.com/2011/10/111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85750"/>
            <a:ext cx="421481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5750" y="5929313"/>
            <a:ext cx="414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Икона блг. князя Олега Брянского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43438" y="5934075"/>
            <a:ext cx="4000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Икона новомученников Язвищенских Владимира, Феодора и Татианы</a:t>
            </a:r>
          </a:p>
        </p:txBody>
      </p:sp>
    </p:spTree>
    <p:extLst>
      <p:ext uri="{BB962C8B-B14F-4D97-AF65-F5344CB8AC3E}">
        <p14:creationId xmlns:p14="http://schemas.microsoft.com/office/powerpoint/2010/main" val="5362297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59885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Великомученицы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Екатерины</a:t>
            </a:r>
          </a:p>
        </p:txBody>
      </p:sp>
      <p:pic>
        <p:nvPicPr>
          <p:cNvPr id="11266" name="Picture 2" descr="http://prorossiu.ru/str/1590/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857375"/>
            <a:ext cx="8429625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8729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14290"/>
            <a:ext cx="8217251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Церковь Казанской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Иконы Божией Матери</a:t>
            </a:r>
          </a:p>
        </p:txBody>
      </p:sp>
      <p:pic>
        <p:nvPicPr>
          <p:cNvPr id="4" name="Picture 10" descr="92809858_large_2835299_moskovskayaoblastchurch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060575"/>
            <a:ext cx="8535988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04099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194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Constantia</vt:lpstr>
      <vt:lpstr>Tahoma</vt:lpstr>
      <vt:lpstr>Wingdings 2</vt:lpstr>
      <vt:lpstr>Бумажная</vt:lpstr>
      <vt:lpstr>Презентация PowerPoint</vt:lpstr>
      <vt:lpstr>Цели:</vt:lpstr>
      <vt:lpstr>Презентация PowerPoint</vt:lpstr>
      <vt:lpstr>Презентация PowerPoint</vt:lpstr>
      <vt:lpstr>Церковь Воскресения  Христова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Лиса</dc:creator>
  <cp:lastModifiedBy>Алексей Пастухов</cp:lastModifiedBy>
  <cp:revision>71</cp:revision>
  <dcterms:created xsi:type="dcterms:W3CDTF">2014-10-24T15:17:22Z</dcterms:created>
  <dcterms:modified xsi:type="dcterms:W3CDTF">2015-02-03T14:16:10Z</dcterms:modified>
</cp:coreProperties>
</file>