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6B160C-1DD4-4528-B662-12DE6C7B8FE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AE058B-D682-4D24-9C96-4E141E833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42852"/>
            <a:ext cx="4786346" cy="990600"/>
          </a:xfrm>
        </p:spPr>
        <p:txBody>
          <a:bodyPr/>
          <a:lstStyle/>
          <a:p>
            <a:pPr algn="ctr"/>
            <a:r>
              <a:rPr lang="ru-RU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Кляксы</a:t>
            </a:r>
            <a:endParaRPr lang="ru-RU" sz="48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143240" y="1571612"/>
            <a:ext cx="5572164" cy="1928826"/>
          </a:xfrm>
          <a:prstGeom prst="rect">
            <a:avLst/>
          </a:prstGeom>
        </p:spPr>
        <p:txBody>
          <a:bodyPr vert="horz" lIns="45720" tIns="0" rIns="45720" bIns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5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Это упражнение развивает у детей интуицию, чувствительность к пространственным отношениям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143240" y="3429000"/>
            <a:ext cx="5429256" cy="2071702"/>
          </a:xfrm>
          <a:prstGeom prst="rect">
            <a:avLst/>
          </a:prstGeom>
        </p:spPr>
        <p:txBody>
          <a:bodyPr vert="horz" lIns="45720" tIns="0" rIns="45720" bIns="0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200" b="1" i="1" u="sng" strike="noStrike" kern="120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Задание: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200" b="1" i="1" u="none" strike="noStrike" kern="120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каждой кляксе спрятался какой-то зверь. Или не зверь…</a:t>
            </a:r>
            <a:r>
              <a:rPr kumimoji="0" lang="ru-RU" sz="2200" b="1" i="1" u="none" strike="noStrike" kern="1200" normalizeH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200" b="1" i="1" u="none" strike="noStrike" kern="120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Не спеши. Всмотрись внимательно, кого напоминает каждая из клякс.  Какие звери спрятались в них?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2200" b="1" i="0" u="none" strike="noStrike" kern="120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218" name="Picture 2" descr="C:\Documents and Settings\Admin\Рабочий стол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85860"/>
            <a:ext cx="5146488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266" name="Picture 2" descr="C:\Documents and Settings\Admin\Рабочий стол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85926"/>
            <a:ext cx="4429156" cy="3754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42" name="Picture 2" descr="C:\Documents and Settings\Admin\Рабочий стол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5524500" cy="51720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85728"/>
            <a:ext cx="2400288" cy="677246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5524500" cy="4810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57488" y="285728"/>
            <a:ext cx="2400288" cy="677246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95462"/>
            <a:ext cx="5186384" cy="40065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1" name="Picture 3" descr="C:\Documents and Settings\Admin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5524500" cy="3819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C:\Documents and Settings\Admin\Рабочий стол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4714896" cy="4815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C:\Documents and Settings\Admin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71546"/>
            <a:ext cx="4000505" cy="52644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6" name="Picture 2" descr="C:\Documents and Settings\Admin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46505">
            <a:off x="1807386" y="2059204"/>
            <a:ext cx="4889018" cy="32023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1" name="Picture 3" descr="C:\Documents and Settings\Admin\Рабочий стол\4.JPG"/>
          <p:cNvPicPr>
            <a:picLocks noChangeAspect="1" noChangeArrowheads="1"/>
          </p:cNvPicPr>
          <p:nvPr/>
        </p:nvPicPr>
        <p:blipFill>
          <a:blip r:embed="rId2"/>
          <a:srcRect r="12068"/>
          <a:stretch>
            <a:fillRect/>
          </a:stretch>
        </p:blipFill>
        <p:spPr bwMode="auto">
          <a:xfrm>
            <a:off x="1785918" y="1428736"/>
            <a:ext cx="4857784" cy="4810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2114536" cy="605808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Кто это?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5" name="Picture 3" descr="C:\Documents and Settings\Admin\Рабочий стол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4071966" cy="45759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202</TotalTime>
  <Words>77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Кляксы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Log</dc:creator>
  <cp:lastModifiedBy>Admin</cp:lastModifiedBy>
  <cp:revision>21</cp:revision>
  <dcterms:created xsi:type="dcterms:W3CDTF">2010-12-04T07:29:33Z</dcterms:created>
  <dcterms:modified xsi:type="dcterms:W3CDTF">2011-04-16T18:22:27Z</dcterms:modified>
</cp:coreProperties>
</file>