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61" autoAdjust="0"/>
    <p:restoredTop sz="94660"/>
  </p:normalViewPr>
  <p:slideViewPr>
    <p:cSldViewPr>
      <p:cViewPr varScale="1">
        <p:scale>
          <a:sx n="104" d="100"/>
          <a:sy n="104" d="100"/>
        </p:scale>
        <p:origin x="-1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yandex.ru/yandsearch?nojs=1&amp;text=%D0%B2%D1%80%D0%B5%D0%B4%D0%BD%D0%BE%D1%81%D1%82%D1%8C%20%D1%84%D0%B0%D1%81%D1%82%20%D1%84%D1%83%D0%B4%D0%B0&amp;noreask=1&amp;img_url=http://www.shapefit.com/improving-your-diet-2.jpg&amp;pos=116&amp;rpt=simage&amp;lr=4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img_url=http://www.yerelgundem.com/uploads/haberler/2013/01/19/6ab8c54_o.jpg&amp;icolor=color&amp;p=1&amp;text=%D1%84%D0%B0%D1%81%D1%82%20%D1%84%D1%83%D0%B4&amp;noreask=1&amp;pos=35&amp;recent=1M&amp;type=photo&amp;rpt=simage&amp;lr=47&amp;nojs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A%D0%B0%D1%80%D1%82%D0%B8%D0%BD%D0%BA%D0%B8%20%D1%82%D0%BE%D0%BB%D1%81%D1%82%D1%8F%D0%BA%D0%BE%D0%B2&amp;noreask=1&amp;img_url=http://science.compulenta.ru/upload/iblock/ad6/fat_children.jpg&amp;pos=28&amp;rpt=simage&amp;lr=47&amp;noj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text=%D1%84%D0%B0%D1%81%D1%82%20%D1%84%D1%83%D0%B4&amp;noreask=1&amp;img_url=http://www.profinance.kz/uploads/posts/2010-01/1263551001_71659.jpg&amp;pos=19&amp;rpt=simage&amp;lr=47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img_url=http://images.clipartof.com/thumbnails/217036-Royalty-Free-RF-Clipart-Illustration-Of-A-Liver-Mascot-Character-Running.jpg&amp;iorient=&amp;nojs=1&amp;icolor=&amp;p=2&amp;site=&amp;text=%D0%BF%D0%B5%D1%87%D0%B5%D0%BD%D1%8C%20%D1%87%D0%B5%D0%BB%D0%BE%D0%B2%D0%B5%D0%BA%D0%B0%20%D0%B2%20%D0%BA%D0%B0%D1%80%D1%82%D0%B8%D0%BD%D0%BA%D0%B0%D1%85&amp;wp=&amp;pos=79&amp;recent=&amp;type=&amp;isize=&amp;rpt=simage&amp;itype=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_url=http://slog.thestranger.com/files/2008/02/scaled.upset_stomach.jpg&amp;iorient=&amp;icolor=&amp;site=&amp;text=%D0%BA%D0%B0%D1%80%D1%82%D0%B8%D0%BD%D0%BA%D0%B8%20%D0%B6%D0%B5%D0%BB%D1%83%D0%B4%D0%BA%D0%B0%20%D1%87%D0%B5%D0%BB%D0%BE%D0%B2%D0%B5%D0%BA%D0%B0&amp;wp=&amp;pos=19&amp;isize=&amp;type=&amp;recent=&amp;rpt=simage&amp;itype=&amp;nojs=1" TargetMode="External"/><Relationship Id="rId13" Type="http://schemas.openxmlformats.org/officeDocument/2006/relationships/image" Target="../media/image15.jpeg"/><Relationship Id="rId3" Type="http://schemas.openxmlformats.org/officeDocument/2006/relationships/hyperlink" Target="http://images.yandex.ru/yandsearch?img_url=http://ru.fishki.net/picsw/082011/09/fact/fact-001.jpg&amp;iorient=&amp;nojs=1&amp;icolor=&amp;site=&amp;text=%D0%BC%D0%BE%D0%B7%D0%B3%20%D1%87%D0%B5%D0%BB%D0%BE%D0%B2%D0%B5%D0%BA%D0%B0%20%D0%B2%20%D0%BA%D0%B0%D1%80%D1%82%D0%B8%D0%BD%D0%BA%D0%B0%D1%85&amp;wp=&amp;pos=7&amp;isize=&amp;type=&amp;recent=&amp;rpt=simage&amp;itype=" TargetMode="External"/><Relationship Id="rId7" Type="http://schemas.openxmlformats.org/officeDocument/2006/relationships/image" Target="../media/image12.png"/><Relationship Id="rId12" Type="http://schemas.openxmlformats.org/officeDocument/2006/relationships/hyperlink" Target="http://images.yandex.ru/yandsearch?img_url=http://vekzhivu.com/sites/default/files/imagecache/resizeimgpost-500-500/u78/2011/11/dieta_pri_jirovom_gepatoze.jpg&amp;iorient=&amp;nojs=1&amp;icolor=&amp;p=8&amp;site=&amp;text=%D0%BF%D0%B5%D1%87%D0%B5%D0%BD%D1%8C%20%D1%87%D0%B5%D0%BB%D0%BE%D0%B2%D0%B5%D0%BA%D0%B0%20%D0%B2%20%D0%BA%D0%B0%D1%80%D1%82%D0%B8%D0%BD%D0%BA%D0%B0%D1%85&amp;wp=&amp;pos=268&amp;recent=&amp;type=&amp;isize=&amp;rpt=simage&amp;itype=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4.jpeg"/><Relationship Id="rId5" Type="http://schemas.openxmlformats.org/officeDocument/2006/relationships/image" Target="../media/image11.png"/><Relationship Id="rId10" Type="http://schemas.openxmlformats.org/officeDocument/2006/relationships/hyperlink" Target="http://johnonline.files.wordpress.com/2010/03/healthyheart.jpg" TargetMode="External"/><Relationship Id="rId4" Type="http://schemas.openxmlformats.org/officeDocument/2006/relationships/image" Target="../media/image10.jpeg"/><Relationship Id="rId9" Type="http://schemas.openxmlformats.org/officeDocument/2006/relationships/image" Target="../media/image13.jpe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52736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Опасен ли фастфуд для здоровья человека 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645024"/>
            <a:ext cx="6499245" cy="18002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Автор : Елизавета Руденко   2 В класс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Научный  руководитель: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Савельева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Любовь Сергеевна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учитель начальных классов ГБОУ СОШ №2  п.г.т. Усть - Кинельский</a:t>
            </a:r>
          </a:p>
        </p:txBody>
      </p:sp>
    </p:spTree>
    <p:extLst>
      <p:ext uri="{BB962C8B-B14F-4D97-AF65-F5344CB8AC3E}">
        <p14:creationId xmlns:p14="http://schemas.microsoft.com/office/powerpoint/2010/main" val="92372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82480" cy="72008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Экспериментальная часть.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Опыт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опыта в ресторане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МакДональдс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были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приобретены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чизбургер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и картофель фри.</a:t>
            </a:r>
          </a:p>
        </p:txBody>
      </p:sp>
      <p:pic>
        <p:nvPicPr>
          <p:cNvPr id="4" name="Рисунок 3" descr="F:\отбор\IMG71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2420888"/>
            <a:ext cx="3528391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088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Экспериментальная часть.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Опыт.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домашних условиях была приготовлена мясная котлета, из нее, батона и сыра был приготовлен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домашний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чизбургер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также была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пожарена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домашняя картошечка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" name="Рисунок 6" descr="C:\Users\User\Desktop\Фастфуд\Фаст Фуд\отбор\IMG7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672408" cy="3121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User\Desktop\Фастфуд\Фаст Фуд\отбор\IMG7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4065908" cy="31210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854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Экспериментальная часть.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Опыт.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продукты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по-отдельности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были помещены в закрытые чистые пластиковые контейнеры, которые были оставлены для наблюдения при комнатной температуре. </a:t>
            </a:r>
          </a:p>
        </p:txBody>
      </p:sp>
      <p:pic>
        <p:nvPicPr>
          <p:cNvPr id="4" name="Рисунок 3" descr="F:\отбор\IMG72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996952"/>
            <a:ext cx="3888432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отбор\IMG7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96952"/>
            <a:ext cx="4248472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647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Экспериментальная часть.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Опыт.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Через сутки домашний картофель и домашний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чизбургер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потеряли свой аппетитный запах, тогда как еда из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МакДональдс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имела все тот же притягательный аромат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Через двое суток в домашнем картофеле появилась жидкость и кисловатый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запах.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Домашний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чизбургер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тоже изменился: на сыре появились пятна, батон зачерствел, также появился кислый запах. В тоже время продукты из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МакДональдс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 виду и запаху никак не изменились.</a:t>
            </a:r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4" name="Рисунок 3" descr="C:\Users\User\Desktop\Фастфуд\Фаст Фуд\отбор\2013-01-28 15.31.5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2970212" cy="215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Фастфуд\Фаст Фуд\отбор\2013-01-28 15.33.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21088"/>
            <a:ext cx="2970212" cy="21549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14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Экспериментальная часть.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Опыт.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Спустя трое и четверо суток на домашней еде появилась и разрослась плесень. Однако еда из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МакДональдс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практически по виду не изменилась, даже булочка оставалась мягкой, аппетитный запах не исчез.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F:\отбор\2013-01-31 14.35.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3816423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отбор\2013-01-31 14.36.4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068960"/>
            <a:ext cx="3960439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1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Экспериментальная часть.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Опыт.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Появление плесени, жидкости и неприятного запаха на продуктах говорит о том, что там развиваются бактерии и грибы. Для того, чтобы продукт длительное время не портился в него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добавляют консервант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Из опыта мы видим, что домашняя еда гораздо быстрее испортилась, чем еда из ресторана быстрого питания.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аромат продукта сохраняется длительное время, то это означает, что в него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добавлен искусственный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ароматизатор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Продукты, приготовленные в ресторане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МакДональдс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содержат в себе консерванты и искусственные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17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404664"/>
            <a:ext cx="8153400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Экспериментальная часть.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Исследование калорийности и содержания питательных веществ в продуктах фастфуда.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этого исследования мы взяли упаковку от еды из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МакДональдс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проанализировав информацию на ней выяснили, что если взрослый человек за сутки съест два небольших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чизбургера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две маленькие порции картофеля фри(24%+24%+22%+22%=92%), то он практически восполнит свои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энергозатраты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но вместе с тем не восполнит потребность в белках(8%+8%+36%+36%=88%) и углеводах(11%+11%+21%+21%=64%). </a:t>
            </a:r>
          </a:p>
        </p:txBody>
      </p:sp>
      <p:pic>
        <p:nvPicPr>
          <p:cNvPr id="4" name="Рисунок 3" descr="C:\Users\User\Desktop\Фастфуд\IMG75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4608512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423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2413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Экспериментальная часть.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Исследование калорийности и содержания питательных веществ в продуктах фастфуда.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Соли(14%+14%+48%+48%=124%) он съест больше нормы, жиров(34%+34%+34%+34%=136%) съест больше чем на 1/3 от нормы. Если все это запить двумя стаканами пепси, то калорий мы наберем сверх нормы(92%+26%=118%). Все это грозит нам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нарушением обмена веществ и ожирением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Кроме того, такой набор продуктов вряд ли насытит человека на весь день.</a:t>
            </a:r>
          </a:p>
          <a:p>
            <a:endParaRPr lang="ru-RU" dirty="0"/>
          </a:p>
        </p:txBody>
      </p:sp>
      <p:pic>
        <p:nvPicPr>
          <p:cNvPr id="4" name="Рисунок 3" descr="C:\Users\User\Desktop\Фастфуд\IMG75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73016"/>
            <a:ext cx="5184576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513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24136"/>
          </a:xfrm>
        </p:spPr>
        <p:txBody>
          <a:bodyPr>
            <a:normAutofit/>
          </a:bodyPr>
          <a:lstStyle/>
          <a:p>
            <a:r>
              <a:rPr lang="ru-RU" b="1" i="1" dirty="0"/>
              <a:t>ВЫВОД: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Таким образом,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проведя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опыт, мы увидели, что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фастфуд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действительно содержит в себе лишние жиры, лишние калории, консерванты, искусственные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также продукты быстрой еды содержат канцерогены, усилители вкуса. Все эти составляющие сильно подрывают наше здоровье.  Значит, мы были правы: ФАСТФУД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НЕБЕЗОПАСЕН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ДЛЯ ЗДОРОВЬЯ ЧЕЛОВЕКА!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im5-tub-ru.yandex.net/i?id=350421572-08-72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365104"/>
            <a:ext cx="3384376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934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 </a:t>
            </a:r>
            <a:r>
              <a:rPr lang="ru-RU" dirty="0" smtClean="0"/>
              <a:t>      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49393"/>
            <a:ext cx="6400800" cy="320374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Термин западного происхождения -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фастфуд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(быстрая пища)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уже  давно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укрепился в обиходе русского человека, как синоним пищи вредной и нездоровой, но в тоже время, заведения продающие фастфуд, пользуются успехом, и с каждым днём их становится всё больше.</a:t>
            </a:r>
          </a:p>
        </p:txBody>
      </p:sp>
      <p:pic>
        <p:nvPicPr>
          <p:cNvPr id="6" name="Рисунок 5" descr="Вред макдональдс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77072"/>
            <a:ext cx="3816424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575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6512511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87624" y="1628800"/>
            <a:ext cx="6400800" cy="3096344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результате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опроса детей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класса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ГБОУ СОШ №2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п.г.т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Усть - Кинельский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тему: нравится ли вам еда ресторанов быстрого питания и знаете ли вы о вреде этой еды, было выяснено, что практически всем опрошенным нравится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фастфуд,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однако половина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уверена в безопасности быстрой еды, другая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половина считает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ее не безопасной. По результатам опроса мы решили провести опыт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точно установить, действительно ли фастфуд вреден для организма.</a:t>
            </a:r>
          </a:p>
          <a:p>
            <a:endParaRPr lang="ru-RU" dirty="0"/>
          </a:p>
        </p:txBody>
      </p:sp>
      <p:pic>
        <p:nvPicPr>
          <p:cNvPr id="7" name="Рисунок 6" descr="http://im8-tub-ru.yandex.net/i?id=9322695-07-16f-75209&amp;n=21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898" y="4725144"/>
            <a:ext cx="3577278" cy="1916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617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376607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 задачи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844824"/>
            <a:ext cx="8208912" cy="468052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Цель работы: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вредного влияния  фастфуда на организм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исследования: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проанализировать наиболее вредные факторы влияния быстрой еды на организм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путем доказать содержание консервантов и искусственных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ароматизаторов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фастфуде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калорийность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фастфуда и содержание питательных веществ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исследования: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свойства фастфуда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исследования: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вредное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влияние фастфуда на организм человека </a:t>
            </a: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наблюдение, эксперимент, беседа,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Гипотеза работы: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фастфуд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безопасен для здоровья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7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часть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Консультация в детской поликлинике у педиатра.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8153400" cy="15121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ходе исследования я с мамой посетила нашего участкового педиатра Авдееву Ларису Алексеевну. В беседе доктор мне объяснил, что еда быстрого приготовления имеет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вредные для организма особенности: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отбор\2013-01-28 14.38.0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52936"/>
            <a:ext cx="5400600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030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Основная часть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Консультация в детской поликлинике у педиатра.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еде быстрого приготовления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много калорий и лишних жиров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это вызывает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ожирение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 также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нарушение работы сердца и сосудов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жиров в обычном обеде из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фастфудов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превышает суточную норму, приблизительно в полтора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3-tub-ru.yandex.net/i?id=23227617-51-72&amp;n=21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68960"/>
            <a:ext cx="3888432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711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Основная часть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Консультация в детской поликлинике у педиатра.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фастфуде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чрезмерное количество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соли.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Излишек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вредит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здоровью.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приготовлении быстрой еды используются консерванты.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Консерванты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оказывают токсическое, т.е. отравляющее, влияние на печень и в целом на организм человека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Питание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фастфудом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предполагает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перекус на ходу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что вредит нашему здоровью. </a:t>
            </a: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Рисунок 3" descr="http://im5-tub-ru.yandex.net/i?id=199448938-69-72&amp;n=21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56992"/>
            <a:ext cx="2808312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4-tub-ru.yandex.net/i?id=44941316-62-72&amp;n=21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7" y="3573016"/>
            <a:ext cx="1573709" cy="1224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32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Основная часть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2. Исследование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различных публикаций в Интернете.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Еда, приготовленная в ресторанах быстрого питания содержит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усилитель вкуса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глютамат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натрия. Усилитель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вкуса можно сравнить с лёгким наркотиком. Он делает любую пищу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аппетитной, но приводит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повышенной возбудимости головного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мозга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приготовлении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фастфуда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пищу выделяются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канцерогены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токсичные вещества,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которые могут вызвать образование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злокачественных опухолей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желудке и кишечнике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усиления и долгого сохранения аппетитного аромата производители добавляют в пищу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Существуют натуральные, идентичные натуральным 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искусственные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Искусственные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однозначно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вредны для нашего здоровья.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18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Основная часть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2. Исследование различных публикаций в Интернете.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70088"/>
            <a:ext cx="1654969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7-tub-ru.yandex.net/i?id=482694315-42-72&amp;n=21">
            <a:hlinkClick r:id="rId3" tgtFrame="_blank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103" y="2312876"/>
            <a:ext cx="1743075" cy="123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Ivan Rudenko\Desktop\Фаст Фуд\отбор\концерагегн.png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44824"/>
            <a:ext cx="2808312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08638"/>
            <a:ext cx="1762125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0-tub-ru.yandex.net/i?id=151647907-63-72&amp;n=21">
            <a:hlinkClick r:id="rId8" tgtFrame="_blank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89040"/>
            <a:ext cx="1656184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johnonline.files.wordpress.com/2010/03/healthyheart.jpg">
            <a:hlinkClick r:id="rId10" tgtFrame="_blank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75246"/>
            <a:ext cx="1768599" cy="1440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5-tub-ru.yandex.net/i?id=95840285-03-72&amp;n=21">
            <a:hlinkClick r:id="rId12" tgtFrame="_blank"/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473" y="4880238"/>
            <a:ext cx="1445260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553" y="5133368"/>
            <a:ext cx="1595755" cy="13373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735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681</TotalTime>
  <Words>917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Обычная</vt:lpstr>
      <vt:lpstr>Опасен ли фастфуд для здоровья человека ?</vt:lpstr>
      <vt:lpstr>Введение                                                  </vt:lpstr>
      <vt:lpstr>Актуальность</vt:lpstr>
      <vt:lpstr>Цель и задачи  </vt:lpstr>
      <vt:lpstr>Основная часть 1. Консультация в детской поликлинике у педиатра. </vt:lpstr>
      <vt:lpstr>Основная часть 1. Консультация в детской поликлинике у педиатра. </vt:lpstr>
      <vt:lpstr>Основная часть 1. Консультация в детской поликлинике у педиатра. </vt:lpstr>
      <vt:lpstr>Основная часть 2. Исследование различных публикаций в Интернете. </vt:lpstr>
      <vt:lpstr>Основная часть 2. Исследование различных публикаций в Интернете. </vt:lpstr>
      <vt:lpstr>Экспериментальная часть. 1. Опыт. </vt:lpstr>
      <vt:lpstr>Экспериментальная часть. 1. Опыт.</vt:lpstr>
      <vt:lpstr>Экспериментальная часть. 1. Опыт.</vt:lpstr>
      <vt:lpstr>Экспериментальная часть. 1. Опыт.</vt:lpstr>
      <vt:lpstr>Экспериментальная часть. 1. Опыт.</vt:lpstr>
      <vt:lpstr>Экспериментальная часть. 1. Опыт.</vt:lpstr>
      <vt:lpstr>Экспериментальная часть. 2. Исследование калорийности и содержания питательных веществ в продуктах фастфуда. </vt:lpstr>
      <vt:lpstr>Экспериментальная часть. 2. Исследование калорийности и содержания питательных веществ в продуктах фастфуда.</vt:lpstr>
      <vt:lpstr>ВЫВОД: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Фастфуд</dc:title>
  <dc:creator>User</dc:creator>
  <cp:lastModifiedBy>User</cp:lastModifiedBy>
  <cp:revision>36</cp:revision>
  <dcterms:created xsi:type="dcterms:W3CDTF">2013-02-17T15:05:17Z</dcterms:created>
  <dcterms:modified xsi:type="dcterms:W3CDTF">2014-04-10T19:22:57Z</dcterms:modified>
</cp:coreProperties>
</file>