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72" r:id="rId1"/>
  </p:sldMasterIdLst>
  <p:notesMasterIdLst>
    <p:notesMasterId r:id="rId16"/>
  </p:notesMasterIdLst>
  <p:sldIdLst>
    <p:sldId id="256" r:id="rId2"/>
    <p:sldId id="466" r:id="rId3"/>
    <p:sldId id="467" r:id="rId4"/>
    <p:sldId id="465" r:id="rId5"/>
    <p:sldId id="488" r:id="rId6"/>
    <p:sldId id="480" r:id="rId7"/>
    <p:sldId id="483" r:id="rId8"/>
    <p:sldId id="462" r:id="rId9"/>
    <p:sldId id="445" r:id="rId10"/>
    <p:sldId id="453" r:id="rId11"/>
    <p:sldId id="448" r:id="rId12"/>
    <p:sldId id="449" r:id="rId13"/>
    <p:sldId id="456" r:id="rId14"/>
    <p:sldId id="49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91" autoAdjust="0"/>
    <p:restoredTop sz="91259" autoAdjust="0"/>
  </p:normalViewPr>
  <p:slideViewPr>
    <p:cSldViewPr>
      <p:cViewPr>
        <p:scale>
          <a:sx n="76" d="100"/>
          <a:sy n="76" d="100"/>
        </p:scale>
        <p:origin x="-106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C5F7E-1733-4B62-8CCE-F875D21F9782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34FA2D1-E4BA-48C0-84BE-269569D02BA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3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F80D2F-0A1D-4E7C-842C-6EF549140121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AFA0E4-E499-4A6F-8EBC-969C275C0AD4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5CA20A-19AA-4595-A2DC-8A0F15734959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6C1AB8AA-1412-4233-A277-4B2B1CBA8134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6B7C9-4C37-4AA3-8963-9042BAC0ABE0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F2D795-5D7F-46E0-B604-2515D841C083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D1ED1-F959-4832-B8A3-9305EE803B01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B436AA-1E2E-4546-B802-6EF6134D24BB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9CC274-1A37-4BF3-B2AD-045EFED89613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676758C-388F-4E49-9321-43F7D6A529DA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6301A-2B37-4B12-B10D-79D40470613C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C2AB5E6C-2E27-4D55-B417-AD72BAD0D135}" type="datetime1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ECD1A0ED-190D-4451-8768-EA04A995351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microsoft.com/office/2007/relationships/hdphoto" Target="../media/hdphoto2.wdp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microsoft.com/office/2007/relationships/hdphoto" Target="../media/hdphoto1.wdp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4800" b="1" i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«ЗДРАВСТВУЙ, ОСЕНЬ!»</a:t>
            </a:r>
            <a:endParaRPr lang="ru-RU" sz="4800" b="1" i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ПРЕЗЕНТАЦИЯ</a:t>
            </a:r>
            <a:br>
              <a:rPr lang="ru-RU" sz="7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7200" b="1" dirty="0" smtClean="0">
                <a:solidFill>
                  <a:schemeClr val="bg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проекта:</a:t>
            </a:r>
            <a:endParaRPr lang="ru-RU" sz="7200" b="1" dirty="0">
              <a:solidFill>
                <a:schemeClr val="bg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10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Художественно-эстетическое развитие.</a:t>
            </a:r>
            <a:b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31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ппликация</a:t>
            </a:r>
            <a:r>
              <a:rPr lang="ru-RU" sz="31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800" y="2204862"/>
            <a:ext cx="3871913" cy="4602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11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404392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                   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Осень в лесу     (рисование красками)</a:t>
            </a:r>
            <a:b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\\Gostinaya\SharedDocs\мама детский сад\DSCN476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27262" y="1844824"/>
            <a:ext cx="4454525" cy="334089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14282" y="142851"/>
            <a:ext cx="8929718" cy="699303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</a:rPr>
              <a:t>                 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Делаем    коллективную 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аппликацию </a:t>
            </a:r>
            <a:endParaRPr lang="ru-RU" sz="2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C:\Documents and Settings\Пользователь\Рабочий стол\проект осень\от таньки\IMG_0177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91297" y="987240"/>
            <a:ext cx="2928958" cy="24288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C:\Documents and Settings\Пользователь\Рабочий стол\проект осень\от таньки\IMG_018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361176"/>
            <a:ext cx="3672408" cy="27357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403222"/>
            <a:ext cx="4176464" cy="3387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13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214290"/>
            <a:ext cx="8229600" cy="78579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</a:rPr>
              <a:t>                    </a:t>
            </a: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Грибочки  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(лепка)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C:\Documents and Settings\Пользователь\Рабочий стол\проект осень\IMG_0194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596" y="1556792"/>
            <a:ext cx="3999387" cy="307639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Пользователь\Рабочий стол\проект осень\IMG_020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2924944"/>
            <a:ext cx="3707274" cy="286207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14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048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               </a:t>
            </a:r>
            <a:r>
              <a:rPr lang="ru-RU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Праздник « Осень»</a:t>
            </a:r>
            <a:endParaRPr lang="ru-RU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C:\Documents and Settings\Пользователь\Рабочий стол\проект осень\P1010060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2780928"/>
            <a:ext cx="2786082" cy="2644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C:\Documents and Settings\Пользователь\Рабочий стол\проект осень\P1010057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6116" y="1000108"/>
            <a:ext cx="2786082" cy="2644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Пользователь\Рабочий стол\проект осень\P1010078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2147" y="3068960"/>
            <a:ext cx="2745765" cy="25734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Познавательное развитие. Формирование целостности картины мира. </a:t>
            </a:r>
            <a:b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Приметы 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осени.    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(Ознакомительная беседа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\\Gostinaya\SharedDocs\мама детский сад\DSCN4753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99992" y="3351072"/>
            <a:ext cx="4397031" cy="32606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536" y="3351072"/>
            <a:ext cx="3818808" cy="3232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3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71472" y="404664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Животные    готовятся   к  зиме  </a:t>
            </a:r>
            <a:r>
              <a:rPr lang="ru-RU" sz="2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 ознакомительная беседа)</a:t>
            </a:r>
            <a:r>
              <a:rPr lang="ru-RU" sz="3100" dirty="0" smtClean="0">
                <a:solidFill>
                  <a:schemeClr val="bg2"/>
                </a:solidFill>
              </a:rPr>
              <a:t/>
            </a:r>
            <a:br>
              <a:rPr lang="ru-RU" sz="3100" dirty="0" smtClean="0">
                <a:solidFill>
                  <a:schemeClr val="bg2"/>
                </a:solidFill>
              </a:rPr>
            </a:br>
            <a:endParaRPr lang="ru-RU" sz="3100" dirty="0">
              <a:solidFill>
                <a:schemeClr val="bg2"/>
              </a:solidFill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3" y="3883418"/>
            <a:ext cx="3909709" cy="2750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Рисунок 5" descr="\\Gostinaya\SharedDocs\мама детский сад\DSCN4774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560" y="1291130"/>
            <a:ext cx="396044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4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Дидактическая  игра  «Перелётные  и зимующие  птицы»</a:t>
            </a:r>
            <a:endParaRPr lang="ru-RU" sz="32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4810" y="3357562"/>
            <a:ext cx="4572032" cy="3268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357298"/>
            <a:ext cx="3973613" cy="2857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5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rmAutofit fontScale="90000"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             Игра «Чудесный  мешочек  овощей»</a:t>
            </a:r>
            <a:endParaRPr lang="ru-RU" sz="2800" dirty="0">
              <a:solidFill>
                <a:schemeClr val="bg2"/>
              </a:solidFill>
            </a:endParaRPr>
          </a:p>
        </p:txBody>
      </p:sp>
      <p:pic>
        <p:nvPicPr>
          <p:cNvPr id="5" name="Рисунок 4" descr="C:\Documents and Settings\Пользователь\Рабочий стол\проект осень\фотки к проекту осень\DSCN4888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8" y="1124744"/>
            <a:ext cx="210741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C:\Documents and Settings\Пользователь\Рабочий стол\проект осень\фотки к проекту осень\DSCN4887.JPG"/>
          <p:cNvPicPr/>
          <p:nvPr/>
        </p:nvPicPr>
        <p:blipFill>
          <a:blip r:embed="rId3" cstate="email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3577123"/>
            <a:ext cx="1970089" cy="292895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C:\Documents and Settings\Пользователь\Рабочий стол\проект осень\фотки к проекту осень\DSCN4877.JPG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570577"/>
            <a:ext cx="2000263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C:\Documents and Settings\Пользователь\Рабочий стол\проект осень\фотки к проекту осень\DSCN4878.JPG"/>
          <p:cNvPicPr/>
          <p:nvPr/>
        </p:nvPicPr>
        <p:blipFill>
          <a:blip r:embed="rId6" cstate="email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brightnessContrast bright="4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11666" y="792954"/>
            <a:ext cx="2143140" cy="2857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6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49051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                           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Множество «Яблоки»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1412777"/>
            <a:ext cx="3679670" cy="389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412777"/>
            <a:ext cx="3634253" cy="3893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92867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Сложи из палочек грибок    </a:t>
            </a:r>
            <a:r>
              <a:rPr lang="ru-RU" sz="24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Конструирование, развитие  воображения  и  творчества)</a:t>
            </a:r>
            <a:endParaRPr lang="ru-RU" sz="20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32306" y="885269"/>
            <a:ext cx="2919267" cy="2904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26886" y="824128"/>
            <a:ext cx="2752346" cy="303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980016"/>
            <a:ext cx="3168352" cy="2460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5" name="Picture 7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31640" y="3919609"/>
            <a:ext cx="2807965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8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0033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chemeClr val="bg2"/>
                </a:solidFill>
              </a:rPr>
              <a:t>          </a:t>
            </a:r>
            <a:r>
              <a:rPr lang="ru-RU" sz="3100" dirty="0" smtClean="0">
                <a:solidFill>
                  <a:schemeClr val="bg2"/>
                </a:solidFill>
              </a:rPr>
              <a:t> КОММУНИКАЦИЯ</a:t>
            </a:r>
            <a:r>
              <a:rPr lang="ru-RU" sz="2800" dirty="0" smtClean="0">
                <a:solidFill>
                  <a:schemeClr val="bg2"/>
                </a:solidFill>
              </a:rPr>
              <a:t>.  </a:t>
            </a:r>
            <a:r>
              <a:rPr lang="ru-RU" sz="2800" dirty="0" smtClean="0">
                <a:solidFill>
                  <a:schemeClr val="bg2"/>
                </a:solidFill>
                <a:latin typeface="Times New Roman" pitchFamily="18" charset="0"/>
                <a:cs typeface="Times New Roman" pitchFamily="18" charset="0"/>
              </a:rPr>
              <a:t>Настольный театр:    «Три поросёнка»</a:t>
            </a:r>
            <a:endParaRPr lang="ru-RU" sz="2800" dirty="0">
              <a:solidFill>
                <a:schemeClr val="bg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\\Gostinaya\SharedDocs\мама детский сад\DSCN4776.JPG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92249" y="1196752"/>
            <a:ext cx="3911596" cy="249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\\Gostinaya\SharedDocs\мама детский сад\DSCN4775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196752"/>
            <a:ext cx="3783363" cy="2499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\\Gostinaya\SharedDocs\мама детский сад\DSCN4781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63423" y="3861048"/>
            <a:ext cx="3857652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D1A0ED-190D-4451-8768-EA04A9953515}" type="slidenum">
              <a:rPr lang="ru-RU" smtClean="0"/>
              <a:pPr/>
              <a:t>9</a:t>
            </a:fld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0"/>
            <a:ext cx="9144064" cy="1052736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bg2"/>
                </a:solidFill>
              </a:rPr>
              <a:t>Составление  рассказов  по картинам  осенней    тематики</a:t>
            </a:r>
            <a:endParaRPr lang="ru-RU" sz="28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12537"/>
            <a:ext cx="3528392" cy="32053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Рисунок 6" descr="C:\Documents and Settings\Пользователь\Рабочий стол\проект осень\фотки к проекту осень\DSCN4850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4246" y="2924944"/>
            <a:ext cx="3975746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5406</TotalTime>
  <Words>108</Words>
  <Application>Microsoft Office PowerPoint</Application>
  <PresentationFormat>Экран (4:3)</PresentationFormat>
  <Paragraphs>28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Бумажная</vt:lpstr>
      <vt:lpstr>ПРЕЗЕНТАЦИЯ    проекта:</vt:lpstr>
      <vt:lpstr>Познавательное развитие. Формирование целостности картины мира.   Приметы  осени.     (Ознакомительная беседа)</vt:lpstr>
      <vt:lpstr>Животные    готовятся   к  зиме  ( ознакомительная беседа) </vt:lpstr>
      <vt:lpstr>Дидактическая  игра  «Перелётные  и зимующие  птицы»</vt:lpstr>
      <vt:lpstr>             Игра «Чудесный  мешочек  овощей»</vt:lpstr>
      <vt:lpstr>                            Множество «Яблоки»</vt:lpstr>
      <vt:lpstr>Сложи из палочек грибок    (Конструирование, развитие  воображения  и  творчества)</vt:lpstr>
      <vt:lpstr>           КОММУНИКАЦИЯ.  Настольный театр:    «Три поросёнка»</vt:lpstr>
      <vt:lpstr>Составление  рассказов  по картинам  осенней    тематики</vt:lpstr>
      <vt:lpstr>Художественно-эстетическое развитие. Аппликация </vt:lpstr>
      <vt:lpstr>                    Осень в лесу     (рисование красками) </vt:lpstr>
      <vt:lpstr>                     Делаем    коллективную    аппликацию </vt:lpstr>
      <vt:lpstr>                    Грибочки   (лепка) </vt:lpstr>
      <vt:lpstr>                Праздник « Осень»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 Р Е З Е Н Т А Ц Я</dc:title>
  <dc:creator>Пользователь</dc:creator>
  <cp:lastModifiedBy>Татьяна Герштейн</cp:lastModifiedBy>
  <cp:revision>537</cp:revision>
  <dcterms:created xsi:type="dcterms:W3CDTF">2012-11-25T18:19:01Z</dcterms:created>
  <dcterms:modified xsi:type="dcterms:W3CDTF">2015-02-03T06:17:48Z</dcterms:modified>
</cp:coreProperties>
</file>