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7" r:id="rId8"/>
    <p:sldId id="262" r:id="rId9"/>
    <p:sldId id="268" r:id="rId10"/>
    <p:sldId id="263" r:id="rId11"/>
    <p:sldId id="264" r:id="rId12"/>
    <p:sldId id="269" r:id="rId13"/>
    <p:sldId id="274" r:id="rId14"/>
    <p:sldId id="265" r:id="rId15"/>
    <p:sldId id="275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458ED5C-9BD0-4A6D-A6BF-3D76A7A218EA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D70ABBF-81BA-4F77-A808-80C5FF1AD0C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images.yandex.ru/yandsearch?source=wiz&amp;text=%D1%81%D0%BF%D0%B0%D1%81%D0%B8%D0%B1%D0%BE%20%D0%B7%D0%B0%20%D0%B2%D0%BD%D0%B8%D0%BC%D0%B0%D0%BD%D0%B8%D0%B5%20%D0%B4%D0%BB%D1%8F%20%D0%BF%D1%80%D0%B5%D0%B7%D0%B5%D0%BD%D1%82%D0%B0%D1%86%D0%B8%D0%B8&amp;noreask=1&amp;pos=8&amp;rpt=simage&amp;lr=42&amp;uinfo=ww-1263-wh-705-fw-1038-fh-499-pd-1&amp;img_url=http://900igr.net/datas/doshkolnoe-obrazovanie/Multfilmy-dlja-detej/0024-024-Spasibo-za-vnimanie.jpg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yandsearch?source=wiz&amp;text=%D1%80%D0%B5%D0%B1%D0%B5%D0%BD%D0%BE%D0%BA%20%D0%B8%20%D0%B4%D0%BE%D1%80%D0%BE%D0%B3%D0%B0&amp;noreask=1&amp;pos=3&amp;rpt=simage&amp;lr=42&amp;uinfo=ww-1263-wh-705-fw-1038-fh-499-pd-1&amp;img_url=http://vkugulta9.edusite.ru/images/clip_image002.jp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yandsearch?source=wiz&amp;text=%D1%84%D0%B8%D0%B7%D0%BC%D0%B8%D0%BD%D1%83%D1%82%D0%BA%D0%B0%20%D0%BC%D1%83%D0%B7%D1%8B%D0%BA%D0%B0%D0%BB%D1%8C%D0%BD%D0%B0%D1%8F%20%D0%BF%D0%BE%20%D0%BF%D0%B4%D0%B4&amp;noreask=1&amp;pos=4&amp;rpt=simage&amp;lr=42&amp;uinfo=ww-1263-wh-705-fw-1038-fh-499-pd-1&amp;img_url=http://detsad-kitty.ru/uploads/posts/2012-07/1343106331_6.jpg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42910" y="571480"/>
            <a:ext cx="78581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П Р О Е К Т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на тему</a:t>
            </a:r>
          </a:p>
          <a:p>
            <a:pPr algn="ctr"/>
            <a:r>
              <a:rPr lang="ru-RU" sz="4000" dirty="0" smtClean="0">
                <a:solidFill>
                  <a:srgbClr val="FFFF00"/>
                </a:solidFill>
              </a:rPr>
              <a:t>«Улица полна неожиданностей»</a:t>
            </a:r>
            <a:endParaRPr lang="ru-RU" sz="4000" dirty="0">
              <a:solidFill>
                <a:srgbClr val="FFFF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72066" y="3143248"/>
            <a:ext cx="37147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Подготовили воспитатели средней группы №7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Лобанова Г.И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Helvetica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32" name="Picture 8" descr="C:\Users\Светлана\Desktop\IMG_04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6625" y="2661017"/>
            <a:ext cx="5191193" cy="40541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Игры:</a:t>
            </a:r>
          </a:p>
          <a:p>
            <a:r>
              <a:rPr lang="ru-RU" dirty="0" smtClean="0"/>
              <a:t>Настольно – печатная  игра «Дорожные знаки». Цель: познакомить детей с разрешающими и запрещающими дорожными знаками.</a:t>
            </a:r>
          </a:p>
          <a:p>
            <a:r>
              <a:rPr lang="ru-RU" dirty="0" smtClean="0"/>
              <a:t>Дидактическая игра «Учим дорожные знаки». Цель: закрепить знания детей о дорожных знаках.</a:t>
            </a:r>
          </a:p>
          <a:p>
            <a:r>
              <a:rPr lang="ru-RU" dirty="0" smtClean="0"/>
              <a:t>Настольно – печатная игра «Дорожная азбука». Цель: закрепить и обобщить знания детей о Правилах дорожного движения.</a:t>
            </a:r>
          </a:p>
          <a:p>
            <a:r>
              <a:rPr lang="ru-RU" dirty="0" smtClean="0"/>
              <a:t>Дидактическая игра: «Угадай какой знак». Цель: учить детей различать дорожные знаки, закреплять знания о ПДД.</a:t>
            </a:r>
          </a:p>
          <a:p>
            <a:r>
              <a:rPr lang="ru-RU" dirty="0" smtClean="0"/>
              <a:t>Сюжетно – дидактическая игра «Нам на улице не страшно». Цель: закрепить у детей знания о ПДД; расширять знания о правилах поведения на улице; развивать игровую деятельность.</a:t>
            </a:r>
          </a:p>
          <a:p>
            <a:r>
              <a:rPr lang="ru-RU" dirty="0" smtClean="0"/>
              <a:t>Сюжетно – ролевая игра «Пешеходы». Цель: закрепление правил безопасности дорожного движения для  пешехода.</a:t>
            </a:r>
          </a:p>
          <a:p>
            <a:r>
              <a:rPr lang="ru-RU" dirty="0" smtClean="0"/>
              <a:t>Сюжетно – ролевая игра «Автобус». Цель закрепление правил безопасности дорожного движения для  пассажира. Знакомство с правилами поведения в автобусе.</a:t>
            </a:r>
          </a:p>
          <a:p>
            <a:r>
              <a:rPr lang="ru-RU" dirty="0" smtClean="0"/>
              <a:t>Подвижная игра «Трамвай». Цель: закрепление знаний детей о сигналах светофора. Формирование положительных взаимоотношений между детьми.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357166"/>
            <a:ext cx="8426798" cy="5786478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r>
              <a:rPr lang="ru-RU" b="1" dirty="0" smtClean="0"/>
              <a:t>Чтение художественной литературы.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«Сказка про город  Дорожных знаков».</a:t>
            </a:r>
          </a:p>
          <a:p>
            <a:r>
              <a:rPr lang="ru-RU" dirty="0" smtClean="0"/>
              <a:t>Михалков С. «Дядя Степа – милиционер», «Бездельник светофор».</a:t>
            </a:r>
          </a:p>
          <a:p>
            <a:r>
              <a:rPr lang="ru-RU" dirty="0" smtClean="0"/>
              <a:t>Житков Б. «Светофор».</a:t>
            </a:r>
          </a:p>
          <a:p>
            <a:r>
              <a:rPr lang="ru-RU" dirty="0" err="1" smtClean="0"/>
              <a:t>Тарутин</a:t>
            </a:r>
            <a:r>
              <a:rPr lang="ru-RU" dirty="0" smtClean="0"/>
              <a:t> О. «Для чего нам светофор».</a:t>
            </a:r>
          </a:p>
          <a:p>
            <a:r>
              <a:rPr lang="ru-RU" dirty="0" smtClean="0"/>
              <a:t>Калинина Н. «Как ребята переходили улицу».</a:t>
            </a:r>
          </a:p>
          <a:p>
            <a:r>
              <a:rPr lang="ru-RU" dirty="0" smtClean="0"/>
              <a:t>Усачев А. «Домик у перехода».</a:t>
            </a:r>
          </a:p>
          <a:p>
            <a:r>
              <a:rPr lang="ru-RU" dirty="0" smtClean="0"/>
              <a:t>Заучивание стихотворения Михалкова С. «Шагая осторожно».</a:t>
            </a:r>
          </a:p>
          <a:p>
            <a:r>
              <a:rPr lang="ru-RU" dirty="0" smtClean="0"/>
              <a:t>Познакомить детей с загадками о транспорте, дорожных знаках.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0"/>
            <a:ext cx="5500726" cy="6429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Беседы: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115328" cy="271464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«Правила дорожного движения». Цель: закрепить с детьми правила поведения на тротуаре и при переходе улицы.</a:t>
            </a:r>
          </a:p>
          <a:p>
            <a:r>
              <a:rPr lang="ru-RU" dirty="0" smtClean="0"/>
              <a:t>«Значение сигналов светофора». Цель: закрепить знания детей о сигналах светофора.</a:t>
            </a:r>
          </a:p>
          <a:p>
            <a:r>
              <a:rPr lang="ru-RU" dirty="0" smtClean="0"/>
              <a:t>«Какие бывают машины». Цель: познакомить детей с различными видами транспорта.</a:t>
            </a:r>
          </a:p>
        </p:txBody>
      </p:sp>
      <p:pic>
        <p:nvPicPr>
          <p:cNvPr id="5" name="Содержимое 5" descr="IMG_046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3482554"/>
            <a:ext cx="4500594" cy="337544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572164"/>
          </a:xfrm>
        </p:spPr>
        <p:txBody>
          <a:bodyPr/>
          <a:lstStyle/>
          <a:p>
            <a:r>
              <a:rPr lang="ru-RU" b="1" dirty="0" smtClean="0"/>
              <a:t>3 этап - заключительный: </a:t>
            </a:r>
          </a:p>
          <a:p>
            <a:r>
              <a:rPr lang="ru-RU" dirty="0" smtClean="0"/>
              <a:t>Обобщение результатов работы, закрепление полученных знаний, формулировка выводов, и по возможности составление рекомендаций. </a:t>
            </a:r>
          </a:p>
          <a:p>
            <a:r>
              <a:rPr lang="ru-RU" dirty="0" smtClean="0"/>
              <a:t>На заключительном этапе нашего проекта  совместно с родителями изготовили макет нашей улицы и оформили стенд .Реализация данного проекта позволила сформировать у детей необходимые представления, умения и навыки безопасного поведения на улицах и дорогах.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/>
              <a:t>Предполагаемый результат проекта.</a:t>
            </a:r>
          </a:p>
          <a:p>
            <a:r>
              <a:rPr lang="ru-RU" dirty="0" smtClean="0"/>
              <a:t>Закрепление  у дошкольников представления о важности соблюдения правил дорожного движения.</a:t>
            </a:r>
          </a:p>
          <a:p>
            <a:r>
              <a:rPr lang="ru-RU" dirty="0" smtClean="0"/>
              <a:t>Обогащение словарного запаса детей новыми словами: автодорога, проезжая часть, тротуар, пешеходная дорожка, пешеход, пассажир, пешеходный переход, перекресток, светофор, дорожные знаки.</a:t>
            </a:r>
          </a:p>
          <a:p>
            <a:r>
              <a:rPr lang="ru-RU" dirty="0" smtClean="0"/>
              <a:t>Закрепление и обобщение у детей представлений о различных видах транспорта, о движении транспорта.</a:t>
            </a:r>
          </a:p>
          <a:p>
            <a:r>
              <a:rPr lang="ru-RU" dirty="0" smtClean="0"/>
              <a:t>Подготовлены  атрибуты к сюжетно – ролевой игре «Дорога», оборудован уголок по Правилам дорожного движения, подобрана методическая и детская литература.</a:t>
            </a:r>
          </a:p>
          <a:p>
            <a:r>
              <a:rPr lang="ru-RU" dirty="0" smtClean="0"/>
              <a:t>Оформлена картотека дидактических и подвижных игр по Правилам дорожного движения.</a:t>
            </a:r>
          </a:p>
          <a:p>
            <a:r>
              <a:rPr lang="ru-RU" dirty="0" err="1" smtClean="0"/>
              <a:t>Систематезированы</a:t>
            </a:r>
            <a:r>
              <a:rPr lang="ru-RU" dirty="0" smtClean="0"/>
              <a:t> и </a:t>
            </a:r>
            <a:r>
              <a:rPr lang="ru-RU" dirty="0" err="1" smtClean="0"/>
              <a:t>сформированны</a:t>
            </a:r>
            <a:r>
              <a:rPr lang="ru-RU" dirty="0" smtClean="0"/>
              <a:t>  знания родителей об особенностях обучения детей правилам безопасного поведения на улицах, в транспорте.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900igr.net/datas/doshkolnoe-obrazovanie/Multfilmy-dlja-detej/0024-024-Spasibo-za-vnimanie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https://docs.google.com/?url=http%3A%2F%2Fnsportal.ru%2Fsites%2Fdefault%2Ffiles%2F2013%2F4%2Fprezentaciya_po_pravilam_dorozhnogo_dvizheniya_dlya_detey_4-5.pptx&amp;docid=8ea521a68714db95ee3a28939f987e1f&amp;a=bi&amp;pagenumber=2&amp;w=52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00" name="AutoShape 4" descr="https://docs.google.com/?url=http%3A%2F%2Fnsportal.ru%2Fsites%2Fdefault%2Ffiles%2F2013%2F4%2Fprezentaciya_po_pravilam_dorozhnogo_dvizheniya_dlya_detey_4-5.pptx&amp;docid=8ea521a68714db95ee3a28939f987e1f&amp;a=bi&amp;pagenumber=2&amp;w=523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142852"/>
            <a:ext cx="850112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Проблема: </a:t>
            </a:r>
          </a:p>
          <a:p>
            <a:pPr algn="just"/>
            <a:r>
              <a:rPr lang="ru-RU" sz="2400" dirty="0" smtClean="0"/>
              <a:t>      Легко ли научить ребенка вести себя на дороге? На первый взгляд легко. Надо только познакомить его с основными требованиями Правил дорожного движения и никаких проблем. На самом деле очень трудно. Ведь сами родители каждый день на глазах своих детей  нарушают эти Правила, и не задумываются, что ставят перед ребенком неразрешимую задачу: как правильно? Как говорят или как делают? Поэтому необходима повседневная работа с детьми по формированию представлений  о важности соблюдения Правил дорожного движения.</a:t>
            </a:r>
            <a:endParaRPr lang="ru-RU" sz="2400" dirty="0"/>
          </a:p>
        </p:txBody>
      </p:sp>
      <p:pic>
        <p:nvPicPr>
          <p:cNvPr id="4102" name="Picture 6" descr="http://www.hotimsk.by/wp-content/uploads/2012/08/151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4259151"/>
            <a:ext cx="3357554" cy="25988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785794"/>
            <a:ext cx="828680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Цель: </a:t>
            </a:r>
            <a:r>
              <a:rPr lang="ru-RU" sz="2800" dirty="0" smtClean="0"/>
              <a:t>формирование навыков правильного осознанного безопасного  поведения дошкольников на дороге.</a:t>
            </a:r>
          </a:p>
          <a:p>
            <a:endParaRPr lang="ru-RU" sz="2800" dirty="0"/>
          </a:p>
          <a:p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5" name="Picture 2" descr="C:\Users\Светлана\Desktop\IMG_045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00306"/>
            <a:ext cx="5810259" cy="4357694"/>
          </a:xfrm>
          <a:prstGeom prst="rect">
            <a:avLst/>
          </a:prstGeom>
          <a:noFill/>
        </p:spPr>
      </p:pic>
      <p:pic>
        <p:nvPicPr>
          <p:cNvPr id="18434" name="Picture 2" descr="http://detsad-kitty.ru/uploads/posts/2012-07/1343106331_6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57900" y="2486025"/>
            <a:ext cx="3086100" cy="4371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Задачи: </a:t>
            </a:r>
          </a:p>
          <a:p>
            <a:r>
              <a:rPr lang="ru-RU" dirty="0" smtClean="0"/>
              <a:t>1. Пополнить, упорядочить, закрепить знания дошкольников о Правилах Дорожного Движения. Способствовать легкости и доступности овладения новыми знаниями по соблюдению Правил дорожного движения и применению их на практике.</a:t>
            </a:r>
          </a:p>
          <a:p>
            <a:r>
              <a:rPr lang="ru-RU" dirty="0" smtClean="0"/>
              <a:t>2. Усвоение дошкольниками правил безопасности дорожного движения в качестве пешехода и пассажира транспортного средства.</a:t>
            </a:r>
          </a:p>
          <a:p>
            <a:r>
              <a:rPr lang="ru-RU" dirty="0" smtClean="0"/>
              <a:t>3. Побуждать использовать изученные Правила дорожного движения на практике.</a:t>
            </a:r>
          </a:p>
          <a:p>
            <a:r>
              <a:rPr lang="ru-RU" dirty="0" smtClean="0"/>
              <a:t>4. Повышение компетентности родителей по вопросам, касающихся Правил дорожного движения.</a:t>
            </a:r>
          </a:p>
          <a:p>
            <a:r>
              <a:rPr lang="ru-RU" dirty="0" smtClean="0"/>
              <a:t>5. Создание предметно – развивающей среды в группе.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398978"/>
          </a:xfrm>
        </p:spPr>
        <p:txBody>
          <a:bodyPr/>
          <a:lstStyle/>
          <a:p>
            <a:r>
              <a:rPr lang="ru-RU" dirty="0" smtClean="0"/>
              <a:t>Вид проекта: групповой.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Время реализации: сентябрь 2013 –май 2014.</a:t>
            </a:r>
          </a:p>
          <a:p>
            <a:endParaRPr lang="ru-RU" dirty="0" smtClean="0"/>
          </a:p>
          <a:p>
            <a:r>
              <a:rPr lang="ru-RU" dirty="0" smtClean="0"/>
              <a:t>Участники: дети, воспитатели группы, родители.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899044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Актуальность:</a:t>
            </a:r>
          </a:p>
          <a:p>
            <a:r>
              <a:rPr lang="ru-RU" dirty="0" smtClean="0"/>
              <a:t> Известно, что привычки, закрепленные в детстве, остаются на всю жизнь, поэтому изучение правил дорожного движения является одной из главных задач на сегодняшний день. Чтобы оградить детей от опасности, надо как можно раньше начать готовить их к встрече с улицей, городским движением, приучать обращаться к старшим за помощью, а также и самим правильно и своевременно реагировать на сложившуюся ситуацию. Чем раньше удастся познакомить ребенка с правилами дорожного движения, сформировать у него навыки культуры поведения в транспорте, на улице, тем меньше вероятность нежелательных происшествий с ним на дороге.</a:t>
            </a:r>
          </a:p>
          <a:p>
            <a:r>
              <a:rPr lang="ru-RU" dirty="0" smtClean="0"/>
              <a:t>В проекте представлено знакомство с основными правилами дорожного движения. Реализация осуществляется через игровые занятия, различные виды деятельности (игры, прогулки, беседы). Дети подробно знакомятся с Правилами дорожного движения, рассматривают различные проблемные ситуации и приходят  к выводу, что знание правил необходимо в жизни каждого человека.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753120"/>
          </a:xfrm>
        </p:spPr>
        <p:txBody>
          <a:bodyPr>
            <a:normAutofit fontScale="92500" lnSpcReduction="10000"/>
          </a:bodyPr>
          <a:lstStyle/>
          <a:p>
            <a:r>
              <a:rPr lang="ru-RU" i="1" dirty="0" smtClean="0"/>
              <a:t>Определяя основное содержание и направление  развития детей по безопасному поведению на улицах и дорогах мы составили проект "Улица полна неожиданностей" и разделили его на три этапа</a:t>
            </a:r>
          </a:p>
          <a:p>
            <a:pPr>
              <a:buNone/>
            </a:pPr>
            <a:r>
              <a:rPr lang="ru-RU" dirty="0" smtClean="0"/>
              <a:t>Подготовительный.</a:t>
            </a:r>
          </a:p>
          <a:p>
            <a:r>
              <a:rPr lang="ru-RU" dirty="0" smtClean="0"/>
              <a:t>Постановка цели и задач, определение методов исследования, предварительная работа с  детьми и их родителями, выбор оборудования и материалов, составление стратегического плана работы с детьми. </a:t>
            </a:r>
          </a:p>
          <a:p>
            <a:r>
              <a:rPr lang="ru-RU" dirty="0" smtClean="0"/>
              <a:t>Сбор информации по проблеме. Подготовка материала и оборудования.</a:t>
            </a:r>
          </a:p>
          <a:p>
            <a:r>
              <a:rPr lang="ru-RU" dirty="0" smtClean="0"/>
              <a:t>Поиск эффективных технологий и методик в области обучения детей правилам безопасного поведения на дорогах.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/>
          </a:bodyPr>
          <a:lstStyle/>
          <a:p>
            <a:r>
              <a:rPr lang="ru-RU" dirty="0" smtClean="0"/>
              <a:t>1. На подготовительном этапе  мы с детьми познакомились с литературными произведениями:  </a:t>
            </a:r>
          </a:p>
          <a:p>
            <a:r>
              <a:rPr lang="ru-RU" dirty="0" smtClean="0"/>
              <a:t>С. Михалков «Бездельник светофор», «Дядя Степа - милиционер»,  Б.Житков «Светофор», </a:t>
            </a:r>
            <a:r>
              <a:rPr lang="ru-RU" dirty="0" err="1" smtClean="0"/>
              <a:t>О.Тарутин</a:t>
            </a:r>
            <a:r>
              <a:rPr lang="ru-RU" dirty="0" smtClean="0"/>
              <a:t>  «Для чего нам светофор»,  Н. Носов «Автомобиль», В. Головко «Правила движения», Н.Калинина «Как ребята переходили улицу» где вместе с детьми обсуждали поведения героев, почему они так поступают и что надо всем знать, чтоб не случилось беды.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68168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2. </a:t>
            </a:r>
            <a:r>
              <a:rPr lang="ru-RU" b="1" dirty="0" smtClean="0"/>
              <a:t>Информационно – исследовательский</a:t>
            </a:r>
            <a:r>
              <a:rPr lang="ru-RU" dirty="0" smtClean="0"/>
              <a:t>: поиск ответов на поставленные вопросы разными способами. </a:t>
            </a:r>
          </a:p>
          <a:p>
            <a:r>
              <a:rPr lang="ru-RU" dirty="0" smtClean="0"/>
              <a:t>Создание  картотеки дидактических  и подвижных  игр  по  Правилам дорожного движения.</a:t>
            </a:r>
          </a:p>
          <a:p>
            <a:r>
              <a:rPr lang="ru-RU" dirty="0" smtClean="0"/>
              <a:t>Приобретение книг и оснащения для оформления уголка ПДД в группе.</a:t>
            </a:r>
          </a:p>
          <a:p>
            <a:r>
              <a:rPr lang="ru-RU" dirty="0" smtClean="0"/>
              <a:t> Изготовление реквизитов для проведения сюжетно-ролевых по ПДД.</a:t>
            </a:r>
          </a:p>
          <a:p>
            <a:r>
              <a:rPr lang="ru-RU" dirty="0" smtClean="0"/>
              <a:t>Были проведены непосредственно-образовательные деятельности по конструированию «Дорога», по рисованию «Моя улица», по ознакомлению с окружающим миром «Быть примерным пешеходом и пассажиром разрешается», по аппликации «Светофор». 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118</TotalTime>
  <Words>444</Words>
  <Application>Microsoft Office PowerPoint</Application>
  <PresentationFormat>Экран (4:3)</PresentationFormat>
  <Paragraphs>70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Беседы: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7 гр</cp:lastModifiedBy>
  <cp:revision>34</cp:revision>
  <dcterms:created xsi:type="dcterms:W3CDTF">2014-05-26T17:18:49Z</dcterms:created>
  <dcterms:modified xsi:type="dcterms:W3CDTF">2015-02-03T10:05:37Z</dcterms:modified>
</cp:coreProperties>
</file>