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chemeClr val="tx2">
                    <a:lumMod val="10000"/>
                  </a:schemeClr>
                </a:solidFill>
              </a:rPr>
              <a:t>Наша группа</a:t>
            </a:r>
            <a:endParaRPr lang="ru-RU" sz="9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Мы изготавливали пуговицы из пластилина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08_02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2418604"/>
            <a:ext cx="7884368" cy="4439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WP_20141208_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4405311"/>
            <a:ext cx="4355976" cy="2452689"/>
          </a:xfrm>
          <a:prstGeom prst="rect">
            <a:avLst/>
          </a:prstGeom>
        </p:spPr>
      </p:pic>
      <p:pic>
        <p:nvPicPr>
          <p:cNvPr id="4" name="Рисунок 3" descr="WP_20141208_00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5724128" cy="3223045"/>
          </a:xfrm>
          <a:prstGeom prst="rect">
            <a:avLst/>
          </a:prstGeom>
        </p:spPr>
      </p:pic>
      <p:pic>
        <p:nvPicPr>
          <p:cNvPr id="5" name="Рисунок 4" descr="WP_20141208_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67261" y="0"/>
            <a:ext cx="2376739" cy="4221088"/>
          </a:xfrm>
          <a:prstGeom prst="rect">
            <a:avLst/>
          </a:prstGeom>
        </p:spPr>
      </p:pic>
      <p:pic>
        <p:nvPicPr>
          <p:cNvPr id="6" name="Рисунок 5" descr="WP_20141208_0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4080950"/>
            <a:ext cx="4932040" cy="2777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21920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chemeClr val="tx2">
                    <a:lumMod val="10000"/>
                  </a:schemeClr>
                </a:solidFill>
              </a:rPr>
              <a:t>В нашей группе стартовал проект  «Пуговички»</a:t>
            </a:r>
            <a:endParaRPr lang="ru-RU" sz="72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4618856" cy="4788768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Ребята вместе с родителями  украсили шарики пуговицами.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17_0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148064" y="0"/>
            <a:ext cx="399593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WP_20141218_02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499992" y="0"/>
            <a:ext cx="4644008" cy="6858000"/>
          </a:xfrm>
          <a:prstGeom prst="rect">
            <a:avLst/>
          </a:prstGeom>
        </p:spPr>
      </p:pic>
      <p:pic>
        <p:nvPicPr>
          <p:cNvPr id="6" name="Рисунок 5" descr="WP_20141218_02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442798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WP_20141218_0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3861486" cy="6858000"/>
          </a:xfrm>
          <a:prstGeom prst="rect">
            <a:avLst/>
          </a:prstGeom>
        </p:spPr>
      </p:pic>
      <p:pic>
        <p:nvPicPr>
          <p:cNvPr id="5" name="Рисунок 4" descr="WP_20141218_02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0"/>
            <a:ext cx="38614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Нашу группу мы украсили  «снежными»пуговичками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WP_20141217_0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1709351"/>
            <a:ext cx="9144000" cy="51486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4690864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Все вместе мы собрали много пуговиц и с интересом их  рассматривали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127_00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282514" y="0"/>
            <a:ext cx="386148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Нами была собрана и оформлена коллекция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41218_02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12526" y="1340768"/>
            <a:ext cx="7231474" cy="551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Наши новогодние «пуговичные поделки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3" name="Рисунок 2" descr="WP_20150126_00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280721" y="1772816"/>
            <a:ext cx="2863279" cy="5085184"/>
          </a:xfrm>
          <a:prstGeom prst="rect">
            <a:avLst/>
          </a:prstGeom>
        </p:spPr>
      </p:pic>
      <p:pic>
        <p:nvPicPr>
          <p:cNvPr id="4" name="Рисунок 3" descr="WP_20150126_00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764704"/>
            <a:ext cx="2682494" cy="3789040"/>
          </a:xfrm>
          <a:prstGeom prst="rect">
            <a:avLst/>
          </a:prstGeom>
        </p:spPr>
      </p:pic>
      <p:pic>
        <p:nvPicPr>
          <p:cNvPr id="5" name="Рисунок 4" descr="WP_20141201_00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24956" y="2636912"/>
            <a:ext cx="1849419" cy="4221088"/>
          </a:xfrm>
          <a:prstGeom prst="rect">
            <a:avLst/>
          </a:prstGeom>
        </p:spPr>
      </p:pic>
      <p:pic>
        <p:nvPicPr>
          <p:cNvPr id="6" name="Рисунок 5" descr="WP_20141218_0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483768" y="1412776"/>
            <a:ext cx="1606286" cy="4725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</TotalTime>
  <Words>52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Наша группа</vt:lpstr>
      <vt:lpstr>В нашей группе стартовал проект  «Пуговички»</vt:lpstr>
      <vt:lpstr>Ребята вместе с родителями  украсили шарики пуговицами.</vt:lpstr>
      <vt:lpstr>Слайд 4</vt:lpstr>
      <vt:lpstr>Слайд 5</vt:lpstr>
      <vt:lpstr>Нашу группу мы украсили  «снежными»пуговичками .</vt:lpstr>
      <vt:lpstr>Все вместе мы собрали много пуговиц и с интересом их  рассматривали</vt:lpstr>
      <vt:lpstr>Нами была собрана и оформлена коллекция</vt:lpstr>
      <vt:lpstr>Наши новогодние «пуговичные поделки</vt:lpstr>
      <vt:lpstr>Мы изготавливали пуговицы из пластилина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группа</dc:title>
  <dc:creator>Sveta</dc:creator>
  <cp:lastModifiedBy>Sveta</cp:lastModifiedBy>
  <cp:revision>4</cp:revision>
  <dcterms:created xsi:type="dcterms:W3CDTF">2015-01-29T12:28:57Z</dcterms:created>
  <dcterms:modified xsi:type="dcterms:W3CDTF">2015-01-29T12:47:40Z</dcterms:modified>
</cp:coreProperties>
</file>