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229600" cy="12192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Из соленого теста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50115_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398704"/>
            <a:ext cx="9144000" cy="3459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716016" cy="4005064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tx2">
                    <a:lumMod val="10000"/>
                  </a:schemeClr>
                </a:solidFill>
              </a:rPr>
              <a:t>Украсить елочку</a:t>
            </a:r>
            <a:endParaRPr lang="ru-RU" sz="54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01_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2514" y="0"/>
            <a:ext cx="38614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P_20141218_0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7255886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2320" y="152400"/>
            <a:ext cx="1234480" cy="6300936"/>
          </a:xfrm>
        </p:spPr>
        <p:txBody>
          <a:bodyPr vert="wordArtVert"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Настенные часы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330824" cy="306057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Подставку для карандашей и ручек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Рисунок 3" descr="WP_20141218_0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5680" y="0"/>
            <a:ext cx="433832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P_20150126_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9147" y="0"/>
            <a:ext cx="405485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1835696" cy="6705600"/>
          </a:xfrm>
        </p:spPr>
        <p:txBody>
          <a:bodyPr vert="wordArtVert">
            <a:norm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Раскрасили их лаком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Рисунок 3" descr="WP_20150126_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2171" y="0"/>
            <a:ext cx="724182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P_20150115_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709351"/>
            <a:ext cx="9144000" cy="5148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1666528" cy="6525344"/>
          </a:xfrm>
        </p:spPr>
        <p:txBody>
          <a:bodyPr vert="wordArtVert">
            <a:normAutofit fontScale="90000"/>
          </a:bodyPr>
          <a:lstStyle/>
          <a:p>
            <a:r>
              <a:rPr lang="ru-RU" dirty="0" smtClean="0"/>
              <a:t>Из полимерной глины</a:t>
            </a:r>
            <a:endParaRPr lang="ru-RU" dirty="0"/>
          </a:p>
        </p:txBody>
      </p:sp>
      <p:pic>
        <p:nvPicPr>
          <p:cNvPr id="3" name="Рисунок 2" descr="WP_20150126_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224300" y="332656"/>
            <a:ext cx="6919700" cy="6525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924800" cy="13716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Оказалось из пуговиц можно сделать все, что угодно!!!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4" name="Рисунок 3" descr="WP_20141112_00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58893" y="2924944"/>
            <a:ext cx="6985107" cy="3933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52400"/>
            <a:ext cx="1224136" cy="6705600"/>
          </a:xfrm>
        </p:spPr>
        <p:txBody>
          <a:bodyPr vert="wordArtVert"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Браслеты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18_00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112049" y="0"/>
            <a:ext cx="703195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Серьги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18_0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971600" y="1630213"/>
            <a:ext cx="7236296" cy="52277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P_20141202_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88916" y="0"/>
            <a:ext cx="4655084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P_20141204_00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3968" y="5013176"/>
            <a:ext cx="4042792" cy="1219200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C00000"/>
                </a:solidFill>
              </a:rPr>
              <a:t>Картина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31</Words>
  <Application>Microsoft Office PowerPoint</Application>
  <PresentationFormat>Экран (4:3)</PresentationFormat>
  <Paragraphs>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Из соленого теста</vt:lpstr>
      <vt:lpstr>Раскрасили их лаком</vt:lpstr>
      <vt:lpstr>Слайд 3</vt:lpstr>
      <vt:lpstr>Из полимерной глины</vt:lpstr>
      <vt:lpstr>Оказалось из пуговиц можно сделать все, что угодно!!!</vt:lpstr>
      <vt:lpstr>Браслеты</vt:lpstr>
      <vt:lpstr>Серьги</vt:lpstr>
      <vt:lpstr>Слайд 8</vt:lpstr>
      <vt:lpstr>Картина</vt:lpstr>
      <vt:lpstr>Украсить елочку</vt:lpstr>
      <vt:lpstr>Настенные часы</vt:lpstr>
      <vt:lpstr>Подставку для карандашей и ручек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 соленого теста</dc:title>
  <dc:creator>Sveta</dc:creator>
  <cp:lastModifiedBy>Sveta</cp:lastModifiedBy>
  <cp:revision>5</cp:revision>
  <dcterms:created xsi:type="dcterms:W3CDTF">2015-01-29T12:29:19Z</dcterms:created>
  <dcterms:modified xsi:type="dcterms:W3CDTF">2015-01-29T13:23:11Z</dcterms:modified>
</cp:coreProperties>
</file>