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8" r:id="rId11"/>
    <p:sldId id="269" r:id="rId12"/>
    <p:sldId id="264" r:id="rId13"/>
    <p:sldId id="265" r:id="rId14"/>
    <p:sldId id="266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www.moluch.ru/conf/ped/archive/22/2098/images/14b7e19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luch.ru/conf/ped/archive/22/2098/images/7078c0a5.jpg" TargetMode="External"/><Relationship Id="rId5" Type="http://schemas.openxmlformats.org/officeDocument/2006/relationships/image" Target="../media/image17.jpeg"/><Relationship Id="rId10" Type="http://schemas.openxmlformats.org/officeDocument/2006/relationships/image" Target="../media/image20.jpeg"/><Relationship Id="rId4" Type="http://schemas.openxmlformats.org/officeDocument/2006/relationships/hyperlink" Target="http://www.moluch.ru/conf/ped/archive/22/2098/images/260737db.jpg" TargetMode="External"/><Relationship Id="rId9" Type="http://schemas.openxmlformats.org/officeDocument/2006/relationships/hyperlink" Target="http://www.moluch.ru/conf/ped/archive/22/2098/images/58b7142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55776" y="5373216"/>
            <a:ext cx="6400800" cy="1152128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Подготовил: воспитатель 1 младшей группы МБДОУ «Детский сад №51» </a:t>
            </a:r>
            <a:r>
              <a:rPr lang="ru-RU" sz="2000" b="1" i="1" dirty="0" err="1" smtClean="0"/>
              <a:t>Клименко</a:t>
            </a:r>
            <a:r>
              <a:rPr lang="ru-RU" sz="2000" b="1" i="1" dirty="0" smtClean="0"/>
              <a:t> Н.И.</a:t>
            </a:r>
            <a:endParaRPr lang="ru-RU" sz="2000" b="1" i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0"/>
            <a:ext cx="85689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коммуникативных способностей детей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через театрализованную деятельность.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mhtml:file://C:\Users\АТТО%20самый%20лучший\Desktop\РМО%20ран.возраст\ИГРЫ%20ДЛЯ%20ДЕТЕЙ%20РАННЕГО%20ВОЗРАСТА.mht!http://dob.1september.ru/2001/02/5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21602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html:file://C:\Users\АТТО%20самый%20лучший\Desktop\РМО%20ран.возраст\ИГРЫ%20ДЛЯ%20ДЕТЕЙ%20РАННЕГО%20ВОЗРАСТА.mht!http://dob.1september.ru/2001/02/5_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276872"/>
            <a:ext cx="34563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89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ТТО самый лучший\Desktop\фото презентация\IMG_12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604444" cy="3669357"/>
          </a:xfrm>
          <a:prstGeom prst="rect">
            <a:avLst/>
          </a:prstGeom>
          <a:noFill/>
        </p:spPr>
      </p:pic>
      <p:pic>
        <p:nvPicPr>
          <p:cNvPr id="9219" name="Picture 3" descr="C:\Users\АТТО самый лучший\Desktop\фото презентация\IMG_12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968552" cy="4131078"/>
          </a:xfrm>
          <a:prstGeom prst="rect">
            <a:avLst/>
          </a:prstGeom>
          <a:noFill/>
        </p:spPr>
      </p:pic>
      <p:pic>
        <p:nvPicPr>
          <p:cNvPr id="7" name="Picture 2" descr="D:\Мамина папка\Разные фото\виды театров\DSCN22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149080"/>
            <a:ext cx="379201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АТТО самый лучший\Desktop\фото презентация\IMG_12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32448" cy="3024336"/>
          </a:xfrm>
          <a:prstGeom prst="rect">
            <a:avLst/>
          </a:prstGeom>
          <a:noFill/>
        </p:spPr>
      </p:pic>
      <p:pic>
        <p:nvPicPr>
          <p:cNvPr id="8" name="Picture 2" descr="C:\Users\АТТО самый лучший\Desktop\фото презентация\IMG_12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этапа в развитии речи посредством театрализованной деятельности</a:t>
            </a:r>
            <a:endParaRPr lang="ru-RU" sz="3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507288" cy="17815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 этап. Ознакомление детей с сюжетными игрушками.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 этап. Работа с </a:t>
            </a:r>
            <a:r>
              <a:rPr lang="ru-RU" dirty="0" err="1" smtClean="0">
                <a:solidFill>
                  <a:srgbClr val="002060"/>
                </a:solidFill>
              </a:rPr>
              <a:t>потешками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 этап. Проведение игр – театрализаций.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АТТО самый лучший\Desktop\фото презентация\IMG_12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3068960"/>
            <a:ext cx="4704523" cy="3528392"/>
          </a:xfrm>
          <a:prstGeom prst="rect">
            <a:avLst/>
          </a:prstGeom>
          <a:noFill/>
        </p:spPr>
      </p:pic>
      <p:pic>
        <p:nvPicPr>
          <p:cNvPr id="7171" name="Picture 3" descr="C:\Users\АТТО самый лучший\Desktop\фото презентация\IMG_1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3888432" cy="3591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Театрализованные игры помогают детям закрепить коммуникативные навыки, развивать внимание, речь, память, творческое воображение.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Привычку к выразительной публичной речи можно воспитывать в человеке только путём привлечения его с малолетства к выступлениям перед аудиторией. Такие игры помогают преодолевать робость, неуверенность в себе, застенчивость.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330824" cy="924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 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ru-RU" sz="2200" dirty="0" smtClean="0">
                <a:solidFill>
                  <a:srgbClr val="002060"/>
                </a:solidFill>
              </a:rPr>
              <a:t>Зимина И. Театр и театрализованные игры.//Дошкольное воспитание 2005-№1 С.25-27.</a:t>
            </a:r>
          </a:p>
          <a:p>
            <a:pPr lvl="0" fontAlgn="base"/>
            <a:r>
              <a:rPr lang="ru-RU" sz="2200" dirty="0" smtClean="0">
                <a:solidFill>
                  <a:srgbClr val="002060"/>
                </a:solidFill>
              </a:rPr>
              <a:t>Крылова Н.М., Детский сад – Дом радости: Программа целостного, комплексного, интегрированного подхода к воспитанию дошкольника /</a:t>
            </a:r>
            <a:r>
              <a:rPr lang="ru-RU" sz="2200" dirty="0" err="1" smtClean="0">
                <a:solidFill>
                  <a:srgbClr val="002060"/>
                </a:solidFill>
              </a:rPr>
              <a:t>Перм.гос.пед.ун</a:t>
            </a:r>
            <a:r>
              <a:rPr lang="ru-RU" sz="2200" dirty="0" smtClean="0">
                <a:solidFill>
                  <a:srgbClr val="002060"/>
                </a:solidFill>
              </a:rPr>
              <a:t> – т. – Пермь.2005</a:t>
            </a:r>
          </a:p>
          <a:p>
            <a:pPr lvl="0" fontAlgn="base"/>
            <a:r>
              <a:rPr lang="ru-RU" sz="2200" dirty="0" err="1" smtClean="0">
                <a:solidFill>
                  <a:srgbClr val="002060"/>
                </a:solidFill>
              </a:rPr>
              <a:t>Маханева</a:t>
            </a:r>
            <a:r>
              <a:rPr lang="ru-RU" sz="2200" dirty="0" smtClean="0">
                <a:solidFill>
                  <a:srgbClr val="002060"/>
                </a:solidFill>
              </a:rPr>
              <a:t> М.Д., Театрализованные занятия в детском саду. – М.: ТЦ Сфера, С. 2003-128</a:t>
            </a:r>
          </a:p>
          <a:p>
            <a:pPr lvl="0" fontAlgn="base"/>
            <a:r>
              <a:rPr lang="ru-RU" sz="2200" dirty="0" smtClean="0">
                <a:solidFill>
                  <a:srgbClr val="002060"/>
                </a:solidFill>
              </a:rPr>
              <a:t>Сорокина Н.Ф. Играем в кукольный театр: Программа «Театр – творчество – дети». – М.: АРКТИ, 2004</a:t>
            </a:r>
          </a:p>
          <a:p>
            <a:pPr lvl="0" fontAlgn="base"/>
            <a:r>
              <a:rPr lang="ru-RU" sz="2200" dirty="0" smtClean="0">
                <a:solidFill>
                  <a:srgbClr val="002060"/>
                </a:solidFill>
              </a:rPr>
              <a:t>Сорокина Н.Ф. Сценарии театральных кукольных занятий. – М.: АРКТИ, 2004</a:t>
            </a:r>
          </a:p>
          <a:p>
            <a:pPr lvl="0" fontAlgn="base"/>
            <a:r>
              <a:rPr lang="ru-RU" sz="2200" dirty="0" smtClean="0">
                <a:solidFill>
                  <a:srgbClr val="002060"/>
                </a:solidFill>
              </a:rPr>
              <a:t>Щербак А. В мире сказок и приключений // Дошкольное воспитание, 1995. №9. С. 16-23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4419" y="2967335"/>
            <a:ext cx="9192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016224"/>
          </a:xfrm>
        </p:spPr>
        <p:txBody>
          <a:bodyPr>
            <a:normAutofit/>
          </a:bodyPr>
          <a:lstStyle/>
          <a:p>
            <a:pPr lvl="0" algn="ctr"/>
            <a:r>
              <a:rPr lang="ru-RU" sz="3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Какая  же деятельность может обеспечить ознакомление с окружающим и развитие активной речи ребёнка?</a:t>
            </a:r>
            <a:r>
              <a:rPr lang="ru-RU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3888432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Прежде всего — совместная деятельность взрослого с ребёнком,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в ходе которой налаживается эмоциональный контакт и деловое сотрудничество. </a:t>
            </a:r>
          </a:p>
          <a:p>
            <a:endParaRPr lang="ru-RU" dirty="0"/>
          </a:p>
        </p:txBody>
      </p:sp>
      <p:pic>
        <p:nvPicPr>
          <p:cNvPr id="1026" name="Picture 2" descr="C:\Users\АТТО самый лучший\Desktop\фото презентация\IMG_12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76872"/>
            <a:ext cx="4932040" cy="3699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8569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Какие формы совместной деятельности педагога с детьми по развитию речи мы можем выделить в раннем возрасте?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72816"/>
            <a:ext cx="6336704" cy="3960440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rgbClr val="002060"/>
                </a:solidFill>
              </a:rPr>
              <a:t>наблюдение и элементарный труд в природе;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сценарии активизирующего общения;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игры-забавы и игры-хороводы на развитие общения;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слушание художественной литературы с использованием ярких красочных картинок;</a:t>
            </a:r>
          </a:p>
          <a:p>
            <a:r>
              <a:rPr lang="ru-RU" sz="2600" b="1" dirty="0" err="1" smtClean="0">
                <a:solidFill>
                  <a:srgbClr val="002060"/>
                </a:solidFill>
              </a:rPr>
              <a:t>инсценирование</a:t>
            </a:r>
            <a:r>
              <a:rPr lang="ru-RU" sz="2600" b="1" dirty="0" smtClean="0">
                <a:solidFill>
                  <a:srgbClr val="002060"/>
                </a:solidFill>
              </a:rPr>
              <a:t> и элементарная драматизация литературных произведений, театрализованная деятельность;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 игры на развитие мелкой моторики рук;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 дидактические игры и упражнения;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 бытовые и игровые ситуации;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 элементарное экспериментирование.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408712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Театрализованная деятельность </a:t>
            </a:r>
            <a:b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раннем возрасте</a:t>
            </a:r>
            <a:endParaRPr lang="ru-RU" sz="32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637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Театр для ребенка – это всегда праздник, яркие незабываемые впечатления. Ведь театрализованная деятельность – это самый распространенный вид детского творчества.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Это особенно верно, если речь идет о детях раннего возраста.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Мамина папка\Разные фото\виды театров\IMG_06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4355976" cy="3266982"/>
          </a:xfrm>
          <a:prstGeom prst="rect">
            <a:avLst/>
          </a:prstGeom>
          <a:noFill/>
        </p:spPr>
      </p:pic>
      <p:pic>
        <p:nvPicPr>
          <p:cNvPr id="3075" name="Picture 3" descr="C:\Users\АТТО самый лучший\Desktop\фото презентация\IMG_11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2242592" cy="854968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493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формировать интерес детей к театрализовано - игровой деятельности, обогащать пассивную и активизировать разговорную речь воспитанников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АТТО самый лучший\Desktop\фото презентация\IMG_12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4896544" cy="3672408"/>
          </a:xfrm>
          <a:prstGeom prst="rect">
            <a:avLst/>
          </a:prstGeom>
          <a:noFill/>
        </p:spPr>
      </p:pic>
      <p:pic>
        <p:nvPicPr>
          <p:cNvPr id="4099" name="Picture 3" descr="C:\Users\АТТО самый лучший\Desktop\фото презентация\IMG_12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362" y="2556284"/>
            <a:ext cx="3347864" cy="3753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2314600" cy="6503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19442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002060"/>
                </a:solidFill>
              </a:rPr>
              <a:t>вызывать эмоциональный отклик ребенка посредством театрализованной деятельности;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целенаправленно обогащать словарь детей, посредством развития пассивного и активного словаря.</a:t>
            </a:r>
          </a:p>
          <a:p>
            <a:endParaRPr lang="ru-RU" dirty="0"/>
          </a:p>
        </p:txBody>
      </p:sp>
      <p:pic>
        <p:nvPicPr>
          <p:cNvPr id="5122" name="Picture 2" descr="C:\Users\АТТО самый лучший\Desktop\фото презентация\IMG_1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4211960" cy="3807042"/>
          </a:xfrm>
          <a:prstGeom prst="rect">
            <a:avLst/>
          </a:prstGeom>
          <a:noFill/>
        </p:spPr>
      </p:pic>
      <p:pic>
        <p:nvPicPr>
          <p:cNvPr id="5123" name="Picture 3" descr="C:\Users\АТТО самый лучший\Desktop\фото презентация\IMG_11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816933"/>
            <a:ext cx="4860032" cy="384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5016" cy="79435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группе созданы условия для формирования интереса к театрализованной деятельности</a:t>
            </a:r>
            <a:endParaRPr lang="ru-RU" sz="3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7416824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Организованы уголки </a:t>
            </a:r>
            <a:r>
              <a:rPr lang="ru-RU" dirty="0" err="1" smtClean="0">
                <a:solidFill>
                  <a:srgbClr val="002060"/>
                </a:solidFill>
              </a:rPr>
              <a:t>ряжения</a:t>
            </a:r>
            <a:r>
              <a:rPr lang="ru-RU" dirty="0" smtClean="0">
                <a:solidFill>
                  <a:srgbClr val="002060"/>
                </a:solidFill>
              </a:rPr>
              <a:t>, театрализации, книжный уголок, музыкальный уголок.</a:t>
            </a:r>
          </a:p>
          <a:p>
            <a:endParaRPr lang="ru-RU" dirty="0"/>
          </a:p>
        </p:txBody>
      </p:sp>
      <p:pic>
        <p:nvPicPr>
          <p:cNvPr id="6" name="Picture 3" descr="C:\Users\АТТО самый лучший\Desktop\ясли\DSCN35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92896"/>
            <a:ext cx="2952328" cy="3936437"/>
          </a:xfrm>
          <a:prstGeom prst="rect">
            <a:avLst/>
          </a:prstGeom>
          <a:noFill/>
        </p:spPr>
      </p:pic>
      <p:pic>
        <p:nvPicPr>
          <p:cNvPr id="7" name="Picture 2" descr="C:\Users\АТТО самый лучший\Desktop\ясли\DSCN35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4427984" cy="332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:\методист\ДОУ №51\Unbenannt-Scannen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19" y="260648"/>
            <a:ext cx="4643470" cy="3295366"/>
          </a:xfrm>
          <a:prstGeom prst="rect">
            <a:avLst/>
          </a:prstGeom>
          <a:noFill/>
        </p:spPr>
      </p:pic>
      <p:pic>
        <p:nvPicPr>
          <p:cNvPr id="8" name="Picture 3" descr="D:\методист\соревнования\IMG_05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49425"/>
            <a:ext cx="4176464" cy="3284984"/>
          </a:xfrm>
          <a:prstGeom prst="rect">
            <a:avLst/>
          </a:prstGeom>
          <a:noFill/>
        </p:spPr>
      </p:pic>
      <p:pic>
        <p:nvPicPr>
          <p:cNvPr id="12" name="Picture 15" descr="Professions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077072"/>
            <a:ext cx="133110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театров используемые в группе </a:t>
            </a:r>
            <a:endParaRPr lang="ru-RU" sz="3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5256584" cy="2448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 игрушек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Картиночный театр (</a:t>
            </a:r>
            <a:r>
              <a:rPr lang="ru-RU" dirty="0" err="1" smtClean="0">
                <a:solidFill>
                  <a:srgbClr val="002060"/>
                </a:solidFill>
              </a:rPr>
              <a:t>фланелеграф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 пяти пальчиков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Настольный театр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 на </a:t>
            </a:r>
            <a:r>
              <a:rPr lang="ru-RU" dirty="0" err="1" smtClean="0">
                <a:solidFill>
                  <a:srgbClr val="002060"/>
                </a:solidFill>
              </a:rPr>
              <a:t>фланелеграфе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 </a:t>
            </a:r>
            <a:r>
              <a:rPr lang="ru-RU" dirty="0" err="1" smtClean="0">
                <a:solidFill>
                  <a:srgbClr val="002060"/>
                </a:solidFill>
              </a:rPr>
              <a:t>Би-ба-бо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www.moluch.ru/conf/ped/archive/22/2098/images/14b7e191.jpg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1512168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oluch.ru/conf/ped/archive/22/2098/images/260737db.jpg">
            <a:hlinkClick r:id="rId4" tgtFrame="&quot;_blank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221088"/>
            <a:ext cx="2980531" cy="21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oluch.ru/conf/ped/archive/22/2098/images/7078c0a5.jpg">
            <a:hlinkClick r:id="rId6" tgtFrame="&quot;_blank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987824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D:\Мамина папка\Разные фото\виды театров\DSCN19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2497306" cy="1873191"/>
          </a:xfrm>
          <a:prstGeom prst="rect">
            <a:avLst/>
          </a:prstGeom>
          <a:noFill/>
        </p:spPr>
      </p:pic>
      <p:pic>
        <p:nvPicPr>
          <p:cNvPr id="9" name="Рисунок 8" descr="http://www.moluch.ru/conf/ped/archive/22/2098/images/58b71422.jpg">
            <a:hlinkClick r:id="rId9" tgtFrame="&quot;_blank&quot;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844824"/>
            <a:ext cx="2832894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464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PowerPoint</vt:lpstr>
      <vt:lpstr>Какая  же деятельность может обеспечить ознакомление с окружающим и развитие активной речи ребёнка? </vt:lpstr>
      <vt:lpstr>Какие формы совместной деятельности педагога с детьми по развитию речи мы можем выделить в раннем возрасте?</vt:lpstr>
      <vt:lpstr>Театрализованная деятельность  в раннем возрасте</vt:lpstr>
      <vt:lpstr>Цель:</vt:lpstr>
      <vt:lpstr>Задачи:</vt:lpstr>
      <vt:lpstr>В группе созданы условия для формирования интереса к театрализованной деятельности</vt:lpstr>
      <vt:lpstr>Презентация PowerPoint</vt:lpstr>
      <vt:lpstr>Виды театров используемые в группе </vt:lpstr>
      <vt:lpstr>Презентация PowerPoint</vt:lpstr>
      <vt:lpstr>Презентация PowerPoint</vt:lpstr>
      <vt:lpstr>3 этапа в развитии речи посредством театрализованной деятельности</vt:lpstr>
      <vt:lpstr>Презентация PowerPoint</vt:lpstr>
      <vt:lpstr>Литература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Елена</cp:lastModifiedBy>
  <cp:revision>20</cp:revision>
  <dcterms:modified xsi:type="dcterms:W3CDTF">2015-02-03T07:01:29Z</dcterms:modified>
</cp:coreProperties>
</file>