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4291" r:id="rId1"/>
  </p:sldMasterIdLst>
  <p:notesMasterIdLst>
    <p:notesMasterId r:id="rId21"/>
  </p:notesMasterIdLst>
  <p:sldIdLst>
    <p:sldId id="296" r:id="rId2"/>
    <p:sldId id="331" r:id="rId3"/>
    <p:sldId id="350" r:id="rId4"/>
    <p:sldId id="333" r:id="rId5"/>
    <p:sldId id="334" r:id="rId6"/>
    <p:sldId id="335" r:id="rId7"/>
    <p:sldId id="347" r:id="rId8"/>
    <p:sldId id="336" r:id="rId9"/>
    <p:sldId id="337" r:id="rId10"/>
    <p:sldId id="338" r:id="rId11"/>
    <p:sldId id="339" r:id="rId12"/>
    <p:sldId id="340" r:id="rId13"/>
    <p:sldId id="341" r:id="rId14"/>
    <p:sldId id="342" r:id="rId15"/>
    <p:sldId id="343" r:id="rId16"/>
    <p:sldId id="344" r:id="rId17"/>
    <p:sldId id="345" r:id="rId18"/>
    <p:sldId id="346" r:id="rId19"/>
    <p:sldId id="349" r:id="rId20"/>
  </p:sldIdLst>
  <p:sldSz cx="9144000" cy="6858000" type="screen4x3"/>
  <p:notesSz cx="6858000" cy="9144000"/>
  <p:defaultTextStyle>
    <a:defPPr>
      <a:defRPr lang="ru-RU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+mn-ea"/>
        <a:cs typeface="Arial" panose="020B0604020202020204" pitchFamily="34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99"/>
    <a:srgbClr val="660033"/>
    <a:srgbClr val="0000CC"/>
    <a:srgbClr val="A50021"/>
    <a:srgbClr val="006600"/>
    <a:srgbClr val="FF0000"/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14" autoAdjust="0"/>
    <p:restoredTop sz="94667" autoAdjust="0"/>
  </p:normalViewPr>
  <p:slideViewPr>
    <p:cSldViewPr>
      <p:cViewPr varScale="1">
        <p:scale>
          <a:sx n="87" d="100"/>
          <a:sy n="87" d="100"/>
        </p:scale>
        <p:origin x="1470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15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33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Times New Roman" pitchFamily="18" charset="0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3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panose="02020603050405020304" pitchFamily="18" charset="0"/>
              </a:defRPr>
            </a:lvl1pPr>
          </a:lstStyle>
          <a:p>
            <a:fld id="{F139EDC4-345D-4C67-9028-A8792782D5A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28858986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0 w 2123"/>
                <a:gd name="T1" fmla="*/ 598 h 1696"/>
                <a:gd name="T2" fmla="*/ 514 w 2123"/>
                <a:gd name="T3" fmla="*/ 391 h 1696"/>
                <a:gd name="T4" fmla="*/ 640 w 2123"/>
                <a:gd name="T5" fmla="*/ 227 h 1696"/>
                <a:gd name="T6" fmla="*/ 877 w 2123"/>
                <a:gd name="T7" fmla="*/ 337 h 1696"/>
                <a:gd name="T8" fmla="*/ 1154 w 2123"/>
                <a:gd name="T9" fmla="*/ 497 h 1696"/>
                <a:gd name="T10" fmla="*/ 1408 w 2123"/>
                <a:gd name="T11" fmla="*/ 635 h 1696"/>
                <a:gd name="T12" fmla="*/ 1710 w 2123"/>
                <a:gd name="T13" fmla="*/ 778 h 1696"/>
                <a:gd name="T14" fmla="*/ 1788 w 2123"/>
                <a:gd name="T15" fmla="*/ 809 h 1696"/>
                <a:gd name="T16" fmla="*/ 1745 w 2123"/>
                <a:gd name="T17" fmla="*/ 775 h 1696"/>
                <a:gd name="T18" fmla="*/ 1341 w 2123"/>
                <a:gd name="T19" fmla="*/ 573 h 1696"/>
                <a:gd name="T20" fmla="*/ 1033 w 2123"/>
                <a:gd name="T21" fmla="*/ 391 h 1696"/>
                <a:gd name="T22" fmla="*/ 683 w 2123"/>
                <a:gd name="T23" fmla="*/ 188 h 1696"/>
                <a:gd name="T24" fmla="*/ 949 w 2123"/>
                <a:gd name="T25" fmla="*/ 178 h 1696"/>
                <a:gd name="T26" fmla="*/ 1221 w 2123"/>
                <a:gd name="T27" fmla="*/ 182 h 1696"/>
                <a:gd name="T28" fmla="*/ 1534 w 2123"/>
                <a:gd name="T29" fmla="*/ 154 h 1696"/>
                <a:gd name="T30" fmla="*/ 2014 w 2123"/>
                <a:gd name="T31" fmla="*/ 112 h 1696"/>
                <a:gd name="T32" fmla="*/ 1970 w 2123"/>
                <a:gd name="T33" fmla="*/ 99 h 1696"/>
                <a:gd name="T34" fmla="*/ 1463 w 2123"/>
                <a:gd name="T35" fmla="*/ 148 h 1696"/>
                <a:gd name="T36" fmla="*/ 1148 w 2123"/>
                <a:gd name="T37" fmla="*/ 157 h 1696"/>
                <a:gd name="T38" fmla="*/ 719 w 2123"/>
                <a:gd name="T39" fmla="*/ 148 h 1696"/>
                <a:gd name="T40" fmla="*/ 779 w 2123"/>
                <a:gd name="T41" fmla="*/ 131 h 1696"/>
                <a:gd name="T42" fmla="*/ 1082 w 2123"/>
                <a:gd name="T43" fmla="*/ 0 h 1696"/>
                <a:gd name="T44" fmla="*/ 1033 w 2123"/>
                <a:gd name="T45" fmla="*/ 18 h 1696"/>
                <a:gd name="T46" fmla="*/ 960 w 2123"/>
                <a:gd name="T47" fmla="*/ 48 h 1696"/>
                <a:gd name="T48" fmla="*/ 815 w 2123"/>
                <a:gd name="T49" fmla="*/ 110 h 1696"/>
                <a:gd name="T50" fmla="*/ 640 w 2123"/>
                <a:gd name="T51" fmla="*/ 161 h 1696"/>
                <a:gd name="T52" fmla="*/ 604 w 2123"/>
                <a:gd name="T53" fmla="*/ 206 h 1696"/>
                <a:gd name="T54" fmla="*/ 287 w 2123"/>
                <a:gd name="T55" fmla="*/ 337 h 1696"/>
                <a:gd name="T56" fmla="*/ 0 w 2123"/>
                <a:gd name="T57" fmla="*/ 415 h 1696"/>
                <a:gd name="T58" fmla="*/ 0 w 2123"/>
                <a:gd name="T59" fmla="*/ 419 h 1696"/>
                <a:gd name="T60" fmla="*/ 0 w 2123"/>
                <a:gd name="T61" fmla="*/ 439 h 1696"/>
                <a:gd name="T62" fmla="*/ 284 w 2123"/>
                <a:gd name="T63" fmla="*/ 363 h 1696"/>
                <a:gd name="T64" fmla="*/ 562 w 2123"/>
                <a:gd name="T65" fmla="*/ 246 h 1696"/>
                <a:gd name="T66" fmla="*/ 479 w 2123"/>
                <a:gd name="T67" fmla="*/ 384 h 1696"/>
                <a:gd name="T68" fmla="*/ 496 w 2123"/>
                <a:gd name="T69" fmla="*/ 569 h 1696"/>
                <a:gd name="T70" fmla="*/ 440 w 2123"/>
                <a:gd name="T71" fmla="*/ 668 h 1696"/>
                <a:gd name="T72" fmla="*/ 309 w 2123"/>
                <a:gd name="T73" fmla="*/ 848 h 1696"/>
                <a:gd name="T74" fmla="*/ 303 w 2123"/>
                <a:gd name="T75" fmla="*/ 970 h 1696"/>
                <a:gd name="T76" fmla="*/ 309 w 2123"/>
                <a:gd name="T77" fmla="*/ 970 h 1696"/>
                <a:gd name="T78" fmla="*/ 327 w 2123"/>
                <a:gd name="T79" fmla="*/ 889 h 1696"/>
                <a:gd name="T80" fmla="*/ 550 w 2123"/>
                <a:gd name="T81" fmla="*/ 598 h 1696"/>
                <a:gd name="T82" fmla="*/ 550 w 2123"/>
                <a:gd name="T83" fmla="*/ 59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3 w 969"/>
                <a:gd name="T1" fmla="*/ 1216 h 1192"/>
                <a:gd name="T2" fmla="*/ 510 w 969"/>
                <a:gd name="T3" fmla="*/ 1222 h 1192"/>
                <a:gd name="T4" fmla="*/ 600 w 969"/>
                <a:gd name="T5" fmla="*/ 1180 h 1192"/>
                <a:gd name="T6" fmla="*/ 843 w 969"/>
                <a:gd name="T7" fmla="*/ 1115 h 1192"/>
                <a:gd name="T8" fmla="*/ 973 w 969"/>
                <a:gd name="T9" fmla="*/ 1085 h 1192"/>
                <a:gd name="T10" fmla="*/ 789 w 969"/>
                <a:gd name="T11" fmla="*/ 1016 h 1192"/>
                <a:gd name="T12" fmla="*/ 576 w 969"/>
                <a:gd name="T13" fmla="*/ 973 h 1192"/>
                <a:gd name="T14" fmla="*/ 207 w 969"/>
                <a:gd name="T15" fmla="*/ 991 h 1192"/>
                <a:gd name="T16" fmla="*/ 309 w 969"/>
                <a:gd name="T17" fmla="*/ 913 h 1192"/>
                <a:gd name="T18" fmla="*/ 516 w 969"/>
                <a:gd name="T19" fmla="*/ 823 h 1192"/>
                <a:gd name="T20" fmla="*/ 724 w 969"/>
                <a:gd name="T21" fmla="*/ 691 h 1192"/>
                <a:gd name="T22" fmla="*/ 730 w 969"/>
                <a:gd name="T23" fmla="*/ 691 h 1192"/>
                <a:gd name="T24" fmla="*/ 742 w 969"/>
                <a:gd name="T25" fmla="*/ 685 h 1192"/>
                <a:gd name="T26" fmla="*/ 783 w 969"/>
                <a:gd name="T27" fmla="*/ 667 h 1192"/>
                <a:gd name="T28" fmla="*/ 807 w 969"/>
                <a:gd name="T29" fmla="*/ 661 h 1192"/>
                <a:gd name="T30" fmla="*/ 819 w 969"/>
                <a:gd name="T31" fmla="*/ 649 h 1192"/>
                <a:gd name="T32" fmla="*/ 825 w 969"/>
                <a:gd name="T33" fmla="*/ 637 h 1192"/>
                <a:gd name="T34" fmla="*/ 819 w 969"/>
                <a:gd name="T35" fmla="*/ 631 h 1192"/>
                <a:gd name="T36" fmla="*/ 813 w 969"/>
                <a:gd name="T37" fmla="*/ 619 h 1192"/>
                <a:gd name="T38" fmla="*/ 813 w 969"/>
                <a:gd name="T39" fmla="*/ 585 h 1192"/>
                <a:gd name="T40" fmla="*/ 825 w 969"/>
                <a:gd name="T41" fmla="*/ 555 h 1192"/>
                <a:gd name="T42" fmla="*/ 837 w 969"/>
                <a:gd name="T43" fmla="*/ 525 h 1192"/>
                <a:gd name="T44" fmla="*/ 857 w 969"/>
                <a:gd name="T45" fmla="*/ 495 h 1192"/>
                <a:gd name="T46" fmla="*/ 873 w 969"/>
                <a:gd name="T47" fmla="*/ 465 h 1192"/>
                <a:gd name="T48" fmla="*/ 881 w 969"/>
                <a:gd name="T49" fmla="*/ 447 h 1192"/>
                <a:gd name="T50" fmla="*/ 889 w 969"/>
                <a:gd name="T51" fmla="*/ 441 h 1192"/>
                <a:gd name="T52" fmla="*/ 889 w 969"/>
                <a:gd name="T53" fmla="*/ 357 h 1192"/>
                <a:gd name="T54" fmla="*/ 889 w 969"/>
                <a:gd name="T55" fmla="*/ 351 h 1192"/>
                <a:gd name="T56" fmla="*/ 895 w 969"/>
                <a:gd name="T57" fmla="*/ 345 h 1192"/>
                <a:gd name="T58" fmla="*/ 913 w 969"/>
                <a:gd name="T59" fmla="*/ 315 h 1192"/>
                <a:gd name="T60" fmla="*/ 925 w 969"/>
                <a:gd name="T61" fmla="*/ 279 h 1192"/>
                <a:gd name="T62" fmla="*/ 937 w 969"/>
                <a:gd name="T63" fmla="*/ 249 h 1192"/>
                <a:gd name="T64" fmla="*/ 943 w 969"/>
                <a:gd name="T65" fmla="*/ 237 h 1192"/>
                <a:gd name="T66" fmla="*/ 949 w 969"/>
                <a:gd name="T67" fmla="*/ 225 h 1192"/>
                <a:gd name="T68" fmla="*/ 967 w 969"/>
                <a:gd name="T69" fmla="*/ 173 h 1192"/>
                <a:gd name="T70" fmla="*/ 985 w 969"/>
                <a:gd name="T71" fmla="*/ 137 h 1192"/>
                <a:gd name="T72" fmla="*/ 991 w 969"/>
                <a:gd name="T73" fmla="*/ 125 h 1192"/>
                <a:gd name="T74" fmla="*/ 991 w 969"/>
                <a:gd name="T75" fmla="*/ 119 h 1192"/>
                <a:gd name="T76" fmla="*/ 1009 w 969"/>
                <a:gd name="T77" fmla="*/ 0 h 1192"/>
                <a:gd name="T78" fmla="*/ 985 w 969"/>
                <a:gd name="T79" fmla="*/ 47 h 1192"/>
                <a:gd name="T80" fmla="*/ 813 w 969"/>
                <a:gd name="T81" fmla="*/ 113 h 1192"/>
                <a:gd name="T82" fmla="*/ 736 w 969"/>
                <a:gd name="T83" fmla="*/ 161 h 1192"/>
                <a:gd name="T84" fmla="*/ 480 w 969"/>
                <a:gd name="T85" fmla="*/ 243 h 1192"/>
                <a:gd name="T86" fmla="*/ 291 w 969"/>
                <a:gd name="T87" fmla="*/ 297 h 1192"/>
                <a:gd name="T88" fmla="*/ 183 w 969"/>
                <a:gd name="T89" fmla="*/ 303 h 1192"/>
                <a:gd name="T90" fmla="*/ 12 w 969"/>
                <a:gd name="T91" fmla="*/ 495 h 1192"/>
                <a:gd name="T92" fmla="*/ 0 w 969"/>
                <a:gd name="T93" fmla="*/ 519 h 1192"/>
                <a:gd name="T94" fmla="*/ 0 w 969"/>
                <a:gd name="T95" fmla="*/ 1216 h 1192"/>
                <a:gd name="T96" fmla="*/ 96 w 969"/>
                <a:gd name="T97" fmla="*/ 1210 h 1192"/>
                <a:gd name="T98" fmla="*/ 333 w 969"/>
                <a:gd name="T99" fmla="*/ 1216 h 1192"/>
                <a:gd name="T100" fmla="*/ 333 w 969"/>
                <a:gd name="T101" fmla="*/ 121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74 w 2176"/>
                <a:gd name="T1" fmla="*/ 787 h 1505"/>
                <a:gd name="T2" fmla="*/ 1240 w 2176"/>
                <a:gd name="T3" fmla="*/ 1255 h 1505"/>
                <a:gd name="T4" fmla="*/ 996 w 2176"/>
                <a:gd name="T5" fmla="*/ 1213 h 1505"/>
                <a:gd name="T6" fmla="*/ 753 w 2176"/>
                <a:gd name="T7" fmla="*/ 1147 h 1505"/>
                <a:gd name="T8" fmla="*/ 462 w 2176"/>
                <a:gd name="T9" fmla="*/ 1129 h 1505"/>
                <a:gd name="T10" fmla="*/ 0 w 2176"/>
                <a:gd name="T11" fmla="*/ 1099 h 1505"/>
                <a:gd name="T12" fmla="*/ 30 w 2176"/>
                <a:gd name="T13" fmla="*/ 1135 h 1505"/>
                <a:gd name="T14" fmla="*/ 516 w 2176"/>
                <a:gd name="T15" fmla="*/ 1153 h 1505"/>
                <a:gd name="T16" fmla="*/ 807 w 2176"/>
                <a:gd name="T17" fmla="*/ 1207 h 1505"/>
                <a:gd name="T18" fmla="*/ 1180 w 2176"/>
                <a:gd name="T19" fmla="*/ 1331 h 1505"/>
                <a:gd name="T20" fmla="*/ 1115 w 2176"/>
                <a:gd name="T21" fmla="*/ 1349 h 1505"/>
                <a:gd name="T22" fmla="*/ 741 w 2176"/>
                <a:gd name="T23" fmla="*/ 1535 h 1505"/>
                <a:gd name="T24" fmla="*/ 795 w 2176"/>
                <a:gd name="T25" fmla="*/ 1511 h 1505"/>
                <a:gd name="T26" fmla="*/ 901 w 2176"/>
                <a:gd name="T27" fmla="*/ 1469 h 1505"/>
                <a:gd name="T28" fmla="*/ 1062 w 2176"/>
                <a:gd name="T29" fmla="*/ 1385 h 1505"/>
                <a:gd name="T30" fmla="*/ 1264 w 2176"/>
                <a:gd name="T31" fmla="*/ 1325 h 1505"/>
                <a:gd name="T32" fmla="*/ 1317 w 2176"/>
                <a:gd name="T33" fmla="*/ 1243 h 1505"/>
                <a:gd name="T34" fmla="*/ 1702 w 2176"/>
                <a:gd name="T35" fmla="*/ 1063 h 1505"/>
                <a:gd name="T36" fmla="*/ 2011 w 2176"/>
                <a:gd name="T37" fmla="*/ 973 h 1505"/>
                <a:gd name="T38" fmla="*/ 2266 w 2176"/>
                <a:gd name="T39" fmla="*/ 841 h 1505"/>
                <a:gd name="T40" fmla="*/ 2041 w 2176"/>
                <a:gd name="T41" fmla="*/ 931 h 1505"/>
                <a:gd name="T42" fmla="*/ 1726 w 2176"/>
                <a:gd name="T43" fmla="*/ 1009 h 1505"/>
                <a:gd name="T44" fmla="*/ 1399 w 2176"/>
                <a:gd name="T45" fmla="*/ 1171 h 1505"/>
                <a:gd name="T46" fmla="*/ 1561 w 2176"/>
                <a:gd name="T47" fmla="*/ 925 h 1505"/>
                <a:gd name="T48" fmla="*/ 1690 w 2176"/>
                <a:gd name="T49" fmla="*/ 555 h 1505"/>
                <a:gd name="T50" fmla="*/ 1810 w 2176"/>
                <a:gd name="T51" fmla="*/ 382 h 1505"/>
                <a:gd name="T52" fmla="*/ 2059 w 2176"/>
                <a:gd name="T53" fmla="*/ 60 h 1505"/>
                <a:gd name="T54" fmla="*/ 2086 w 2176"/>
                <a:gd name="T55" fmla="*/ 0 h 1505"/>
                <a:gd name="T56" fmla="*/ 2053 w 2176"/>
                <a:gd name="T57" fmla="*/ 0 h 1505"/>
                <a:gd name="T58" fmla="*/ 1666 w 2176"/>
                <a:gd name="T59" fmla="*/ 490 h 1505"/>
                <a:gd name="T60" fmla="*/ 1537 w 2176"/>
                <a:gd name="T61" fmla="*/ 907 h 1505"/>
                <a:gd name="T62" fmla="*/ 1305 w 2176"/>
                <a:gd name="T63" fmla="*/ 1195 h 1505"/>
                <a:gd name="T64" fmla="*/ 1180 w 2176"/>
                <a:gd name="T65" fmla="*/ 925 h 1505"/>
                <a:gd name="T66" fmla="*/ 1050 w 2176"/>
                <a:gd name="T67" fmla="*/ 550 h 1505"/>
                <a:gd name="T68" fmla="*/ 925 w 2176"/>
                <a:gd name="T69" fmla="*/ 222 h 1505"/>
                <a:gd name="T70" fmla="*/ 819 w 2176"/>
                <a:gd name="T71" fmla="*/ 0 h 1505"/>
                <a:gd name="T72" fmla="*/ 783 w 2176"/>
                <a:gd name="T73" fmla="*/ 0 h 1505"/>
                <a:gd name="T74" fmla="*/ 943 w 2176"/>
                <a:gd name="T75" fmla="*/ 364 h 1505"/>
                <a:gd name="T76" fmla="*/ 1074 w 2176"/>
                <a:gd name="T77" fmla="*/ 787 h 1505"/>
                <a:gd name="T78" fmla="*/ 1074 w 2176"/>
                <a:gd name="T79" fmla="*/ 78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1 w 813"/>
                <a:gd name="T1" fmla="*/ 574 h 804"/>
                <a:gd name="T2" fmla="*/ 339 w 813"/>
                <a:gd name="T3" fmla="*/ 448 h 804"/>
                <a:gd name="T4" fmla="*/ 666 w 813"/>
                <a:gd name="T5" fmla="*/ 226 h 804"/>
                <a:gd name="T6" fmla="*/ 843 w 813"/>
                <a:gd name="T7" fmla="*/ 0 h 804"/>
                <a:gd name="T8" fmla="*/ 705 w 813"/>
                <a:gd name="T9" fmla="*/ 150 h 804"/>
                <a:gd name="T10" fmla="*/ 154 w 813"/>
                <a:gd name="T11" fmla="*/ 514 h 804"/>
                <a:gd name="T12" fmla="*/ 0 w 813"/>
                <a:gd name="T13" fmla="*/ 752 h 804"/>
                <a:gd name="T14" fmla="*/ 0 w 813"/>
                <a:gd name="T15" fmla="*/ 824 h 804"/>
                <a:gd name="T16" fmla="*/ 171 w 813"/>
                <a:gd name="T17" fmla="*/ 574 h 804"/>
                <a:gd name="T18" fmla="*/ 171 w 813"/>
                <a:gd name="T19" fmla="*/ 57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80 w 759"/>
                <a:gd name="T1" fmla="*/ 66 h 107"/>
                <a:gd name="T2" fmla="*/ 789 w 759"/>
                <a:gd name="T3" fmla="*/ 0 h 107"/>
                <a:gd name="T4" fmla="*/ 516 w 759"/>
                <a:gd name="T5" fmla="*/ 36 h 107"/>
                <a:gd name="T6" fmla="*/ 14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80 w 759"/>
                <a:gd name="T15" fmla="*/ 66 h 107"/>
                <a:gd name="T16" fmla="*/ 48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47 w 3169"/>
                <a:gd name="T1" fmla="*/ 249 h 743"/>
                <a:gd name="T2" fmla="*/ 1804 w 3169"/>
                <a:gd name="T3" fmla="*/ 243 h 743"/>
                <a:gd name="T4" fmla="*/ 2177 w 3169"/>
                <a:gd name="T5" fmla="*/ 261 h 743"/>
                <a:gd name="T6" fmla="*/ 2609 w 3169"/>
                <a:gd name="T7" fmla="*/ 243 h 743"/>
                <a:gd name="T8" fmla="*/ 3299 w 3169"/>
                <a:gd name="T9" fmla="*/ 214 h 743"/>
                <a:gd name="T10" fmla="*/ 3245 w 3169"/>
                <a:gd name="T11" fmla="*/ 196 h 743"/>
                <a:gd name="T12" fmla="*/ 2522 w 3169"/>
                <a:gd name="T13" fmla="*/ 231 h 743"/>
                <a:gd name="T14" fmla="*/ 2084 w 3169"/>
                <a:gd name="T15" fmla="*/ 231 h 743"/>
                <a:gd name="T16" fmla="*/ 1519 w 3169"/>
                <a:gd name="T17" fmla="*/ 196 h 743"/>
                <a:gd name="T18" fmla="*/ 1606 w 3169"/>
                <a:gd name="T19" fmla="*/ 168 h 743"/>
                <a:gd name="T20" fmla="*/ 2124 w 3169"/>
                <a:gd name="T21" fmla="*/ 0 h 743"/>
                <a:gd name="T22" fmla="*/ 2041 w 3169"/>
                <a:gd name="T23" fmla="*/ 24 h 743"/>
                <a:gd name="T24" fmla="*/ 1916 w 3169"/>
                <a:gd name="T25" fmla="*/ 66 h 743"/>
                <a:gd name="T26" fmla="*/ 1672 w 3169"/>
                <a:gd name="T27" fmla="*/ 138 h 743"/>
                <a:gd name="T28" fmla="*/ 1398 w 3169"/>
                <a:gd name="T29" fmla="*/ 208 h 743"/>
                <a:gd name="T30" fmla="*/ 1318 w 3169"/>
                <a:gd name="T31" fmla="*/ 261 h 743"/>
                <a:gd name="T32" fmla="*/ 795 w 3169"/>
                <a:gd name="T33" fmla="*/ 423 h 743"/>
                <a:gd name="T34" fmla="*/ 345 w 3169"/>
                <a:gd name="T35" fmla="*/ 513 h 743"/>
                <a:gd name="T36" fmla="*/ 0 w 3169"/>
                <a:gd name="T37" fmla="*/ 637 h 743"/>
                <a:gd name="T38" fmla="*/ 309 w 3169"/>
                <a:gd name="T39" fmla="*/ 549 h 743"/>
                <a:gd name="T40" fmla="*/ 765 w 3169"/>
                <a:gd name="T41" fmla="*/ 459 h 743"/>
                <a:gd name="T42" fmla="*/ 1228 w 3169"/>
                <a:gd name="T43" fmla="*/ 321 h 743"/>
                <a:gd name="T44" fmla="*/ 1021 w 3169"/>
                <a:gd name="T45" fmla="*/ 501 h 743"/>
                <a:gd name="T46" fmla="*/ 907 w 3169"/>
                <a:gd name="T47" fmla="*/ 763 h 743"/>
                <a:gd name="T48" fmla="*/ 901 w 3169"/>
                <a:gd name="T49" fmla="*/ 763 h 743"/>
                <a:gd name="T50" fmla="*/ 973 w 3169"/>
                <a:gd name="T51" fmla="*/ 763 h 743"/>
                <a:gd name="T52" fmla="*/ 1062 w 3169"/>
                <a:gd name="T53" fmla="*/ 507 h 743"/>
                <a:gd name="T54" fmla="*/ 1348 w 3169"/>
                <a:gd name="T55" fmla="*/ 291 h 743"/>
                <a:gd name="T56" fmla="*/ 1592 w 3169"/>
                <a:gd name="T57" fmla="*/ 459 h 743"/>
                <a:gd name="T58" fmla="*/ 1841 w 3169"/>
                <a:gd name="T59" fmla="*/ 697 h 743"/>
                <a:gd name="T60" fmla="*/ 1934 w 3169"/>
                <a:gd name="T61" fmla="*/ 763 h 743"/>
                <a:gd name="T62" fmla="*/ 1999 w 3169"/>
                <a:gd name="T63" fmla="*/ 763 h 743"/>
                <a:gd name="T64" fmla="*/ 1762 w 3169"/>
                <a:gd name="T65" fmla="*/ 537 h 743"/>
                <a:gd name="T66" fmla="*/ 1447 w 3169"/>
                <a:gd name="T67" fmla="*/ 249 h 743"/>
                <a:gd name="T68" fmla="*/ 1447 w 3169"/>
                <a:gd name="T69" fmla="*/ 24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22 w 2153"/>
                <a:gd name="T1" fmla="*/ 871 h 1930"/>
                <a:gd name="T2" fmla="*/ 2017 w 2153"/>
                <a:gd name="T3" fmla="*/ 1039 h 1930"/>
                <a:gd name="T4" fmla="*/ 2141 w 2153"/>
                <a:gd name="T5" fmla="*/ 1188 h 1930"/>
                <a:gd name="T6" fmla="*/ 2207 w 2153"/>
                <a:gd name="T7" fmla="*/ 1276 h 1930"/>
                <a:gd name="T8" fmla="*/ 2243 w 2153"/>
                <a:gd name="T9" fmla="*/ 1324 h 1930"/>
                <a:gd name="T10" fmla="*/ 1969 w 2153"/>
                <a:gd name="T11" fmla="*/ 997 h 1930"/>
                <a:gd name="T12" fmla="*/ 1940 w 2153"/>
                <a:gd name="T13" fmla="*/ 949 h 1930"/>
                <a:gd name="T14" fmla="*/ 1860 w 2153"/>
                <a:gd name="T15" fmla="*/ 1270 h 1930"/>
                <a:gd name="T16" fmla="*/ 1846 w 2153"/>
                <a:gd name="T17" fmla="*/ 1516 h 1930"/>
                <a:gd name="T18" fmla="*/ 1898 w 2153"/>
                <a:gd name="T19" fmla="*/ 1946 h 1930"/>
                <a:gd name="T20" fmla="*/ 1867 w 2153"/>
                <a:gd name="T21" fmla="*/ 1970 h 1930"/>
                <a:gd name="T22" fmla="*/ 1819 w 2153"/>
                <a:gd name="T23" fmla="*/ 1564 h 1930"/>
                <a:gd name="T24" fmla="*/ 1798 w 2153"/>
                <a:gd name="T25" fmla="*/ 1318 h 1930"/>
                <a:gd name="T26" fmla="*/ 1839 w 2153"/>
                <a:gd name="T27" fmla="*/ 1105 h 1930"/>
                <a:gd name="T28" fmla="*/ 1846 w 2153"/>
                <a:gd name="T29" fmla="*/ 895 h 1930"/>
                <a:gd name="T30" fmla="*/ 1318 w 2153"/>
                <a:gd name="T31" fmla="*/ 1027 h 1930"/>
                <a:gd name="T32" fmla="*/ 860 w 2153"/>
                <a:gd name="T33" fmla="*/ 1152 h 1930"/>
                <a:gd name="T34" fmla="*/ 333 w 2153"/>
                <a:gd name="T35" fmla="*/ 1342 h 1930"/>
                <a:gd name="T36" fmla="*/ 18 w 2153"/>
                <a:gd name="T37" fmla="*/ 1450 h 1930"/>
                <a:gd name="T38" fmla="*/ 321 w 2153"/>
                <a:gd name="T39" fmla="*/ 1312 h 1930"/>
                <a:gd name="T40" fmla="*/ 712 w 2153"/>
                <a:gd name="T41" fmla="*/ 1164 h 1930"/>
                <a:gd name="T42" fmla="*/ 1062 w 2153"/>
                <a:gd name="T43" fmla="*/ 1057 h 1930"/>
                <a:gd name="T44" fmla="*/ 1471 w 2153"/>
                <a:gd name="T45" fmla="*/ 949 h 1930"/>
                <a:gd name="T46" fmla="*/ 1762 w 2153"/>
                <a:gd name="T47" fmla="*/ 835 h 1930"/>
                <a:gd name="T48" fmla="*/ 1393 w 2153"/>
                <a:gd name="T49" fmla="*/ 633 h 1930"/>
                <a:gd name="T50" fmla="*/ 901 w 2153"/>
                <a:gd name="T51" fmla="*/ 525 h 1930"/>
                <a:gd name="T52" fmla="*/ 237 w 2153"/>
                <a:gd name="T53" fmla="*/ 161 h 1930"/>
                <a:gd name="T54" fmla="*/ 0 w 2153"/>
                <a:gd name="T55" fmla="*/ 83 h 1930"/>
                <a:gd name="T56" fmla="*/ 339 w 2153"/>
                <a:gd name="T57" fmla="*/ 179 h 1930"/>
                <a:gd name="T58" fmla="*/ 742 w 2153"/>
                <a:gd name="T59" fmla="*/ 393 h 1930"/>
                <a:gd name="T60" fmla="*/ 973 w 2153"/>
                <a:gd name="T61" fmla="*/ 501 h 1930"/>
                <a:gd name="T62" fmla="*/ 1411 w 2153"/>
                <a:gd name="T63" fmla="*/ 603 h 1930"/>
                <a:gd name="T64" fmla="*/ 1720 w 2153"/>
                <a:gd name="T65" fmla="*/ 763 h 1930"/>
                <a:gd name="T66" fmla="*/ 1483 w 2153"/>
                <a:gd name="T67" fmla="*/ 471 h 1930"/>
                <a:gd name="T68" fmla="*/ 1340 w 2153"/>
                <a:gd name="T69" fmla="*/ 191 h 1930"/>
                <a:gd name="T70" fmla="*/ 1204 w 2153"/>
                <a:gd name="T71" fmla="*/ 0 h 1930"/>
                <a:gd name="T72" fmla="*/ 1399 w 2153"/>
                <a:gd name="T73" fmla="*/ 215 h 1930"/>
                <a:gd name="T74" fmla="*/ 1549 w 2153"/>
                <a:gd name="T75" fmla="*/ 495 h 1930"/>
                <a:gd name="T76" fmla="*/ 1819 w 2153"/>
                <a:gd name="T77" fmla="*/ 823 h 1930"/>
                <a:gd name="T78" fmla="*/ 1922 w 2153"/>
                <a:gd name="T79" fmla="*/ 871 h 1930"/>
                <a:gd name="T80" fmla="*/ 1922 w 2153"/>
                <a:gd name="T81" fmla="*/ 87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501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pPr lvl="0"/>
            <a:r>
              <a:rPr lang="ru-RU" noProof="0" smtClean="0"/>
              <a:t>Образец заголовка</a:t>
            </a:r>
          </a:p>
        </p:txBody>
      </p:sp>
      <p:sp>
        <p:nvSpPr>
          <p:cNvPr id="8501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pPr lvl="0"/>
            <a:r>
              <a:rPr lang="ru-RU" noProof="0" smtClean="0"/>
              <a:t>Образец подзаголовка</a:t>
            </a:r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4A179-1B88-4BAC-AF46-B3DD1D413B93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377BFD-B646-40AD-AB20-6CAE9FE9F30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754813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AB1DCA-A8DE-4C66-B29C-E5CBA8302774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3476995-1446-4907-9F91-54AF8FDFE105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953400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E541E6C-554E-4D8A-8DA5-D83D8ACA74B3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EF7FD88-97FF-4251-9A4F-462B855B25C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6443245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898C50-FD9A-4271-9AB3-C28FEBD74851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C9913F9-2DC5-441C-90F8-188481A6601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1791837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BECFE1-23E6-4A74-8549-F6D0FE5EE758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65B51D-1640-4913-9AFD-5A733BEF7831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546273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B943D-C075-4290-8CBE-8BF5DAD02F85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A711FFD-8FFD-49ED-8900-C0745500096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438658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8DE4BC-C580-4852-8FC7-653EF525E725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0F9850A-30D4-4285-AF02-034BEEF473F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9112338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F7D8B9-2D68-4BB7-BBB6-F4445FE75758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B590DBCF-0225-40B6-83BB-98163D16482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0088803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DE198D-928A-48F2-89F6-748580E7612C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AAB2783-7126-436E-A80F-A2200BE1BB0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5137533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6BEE88-5D69-4AD4-926F-A23B27CA7704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E67BD862-8BCB-412E-B340-936F418503E4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9659255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dirty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88B5A2-EB8E-42F2-AD8F-56C39EA45AE6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57B7C43-4C1F-498C-9DC2-4F516E16E03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94861720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8397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>
                <a:gd name="T0" fmla="*/ 744 w 2515"/>
                <a:gd name="T1" fmla="*/ 1669 h 1970"/>
                <a:gd name="T2" fmla="*/ 852 w 2515"/>
                <a:gd name="T3" fmla="*/ 1400 h 1970"/>
                <a:gd name="T4" fmla="*/ 876 w 2515"/>
                <a:gd name="T5" fmla="*/ 1171 h 1970"/>
                <a:gd name="T6" fmla="*/ 979 w 2515"/>
                <a:gd name="T7" fmla="*/ 1370 h 1970"/>
                <a:gd name="T8" fmla="*/ 1231 w 2515"/>
                <a:gd name="T9" fmla="*/ 1621 h 1970"/>
                <a:gd name="T10" fmla="*/ 1471 w 2515"/>
                <a:gd name="T11" fmla="*/ 1693 h 1970"/>
                <a:gd name="T12" fmla="*/ 1819 w 2515"/>
                <a:gd name="T13" fmla="*/ 1678 h 1970"/>
                <a:gd name="T14" fmla="*/ 1893 w 2515"/>
                <a:gd name="T15" fmla="*/ 1513 h 1970"/>
                <a:gd name="T16" fmla="*/ 1874 w 2515"/>
                <a:gd name="T17" fmla="*/ 1285 h 1970"/>
                <a:gd name="T18" fmla="*/ 1783 w 2515"/>
                <a:gd name="T19" fmla="*/ 967 h 1970"/>
                <a:gd name="T20" fmla="*/ 1289 w 2515"/>
                <a:gd name="T21" fmla="*/ 873 h 1970"/>
                <a:gd name="T22" fmla="*/ 1549 w 2515"/>
                <a:gd name="T23" fmla="*/ 745 h 1970"/>
                <a:gd name="T24" fmla="*/ 1753 w 2515"/>
                <a:gd name="T25" fmla="*/ 732 h 1970"/>
                <a:gd name="T26" fmla="*/ 2107 w 2515"/>
                <a:gd name="T27" fmla="*/ 618 h 1970"/>
                <a:gd name="T28" fmla="*/ 2377 w 2515"/>
                <a:gd name="T29" fmla="*/ 438 h 1970"/>
                <a:gd name="T30" fmla="*/ 2420 w 2515"/>
                <a:gd name="T31" fmla="*/ 343 h 1970"/>
                <a:gd name="T32" fmla="*/ 2077 w 2515"/>
                <a:gd name="T33" fmla="*/ 331 h 1970"/>
                <a:gd name="T34" fmla="*/ 1951 w 2515"/>
                <a:gd name="T35" fmla="*/ 301 h 1970"/>
                <a:gd name="T36" fmla="*/ 1645 w 2515"/>
                <a:gd name="T37" fmla="*/ 289 h 1970"/>
                <a:gd name="T38" fmla="*/ 1297 w 2515"/>
                <a:gd name="T39" fmla="*/ 408 h 1970"/>
                <a:gd name="T40" fmla="*/ 1308 w 2515"/>
                <a:gd name="T41" fmla="*/ 337 h 1970"/>
                <a:gd name="T42" fmla="*/ 1453 w 2515"/>
                <a:gd name="T43" fmla="*/ 168 h 1970"/>
                <a:gd name="T44" fmla="*/ 1477 w 2515"/>
                <a:gd name="T45" fmla="*/ 36 h 1970"/>
                <a:gd name="T46" fmla="*/ 1417 w 2515"/>
                <a:gd name="T47" fmla="*/ 24 h 1970"/>
                <a:gd name="T48" fmla="*/ 1189 w 2515"/>
                <a:gd name="T49" fmla="*/ 102 h 1970"/>
                <a:gd name="T50" fmla="*/ 1026 w 2515"/>
                <a:gd name="T51" fmla="*/ 144 h 1970"/>
                <a:gd name="T52" fmla="*/ 889 w 2515"/>
                <a:gd name="T53" fmla="*/ 331 h 1970"/>
                <a:gd name="T54" fmla="*/ 726 w 2515"/>
                <a:gd name="T55" fmla="*/ 480 h 1970"/>
                <a:gd name="T56" fmla="*/ 643 w 2515"/>
                <a:gd name="T57" fmla="*/ 540 h 1970"/>
                <a:gd name="T58" fmla="*/ 600 w 2515"/>
                <a:gd name="T59" fmla="*/ 516 h 1970"/>
                <a:gd name="T60" fmla="*/ 552 w 2515"/>
                <a:gd name="T61" fmla="*/ 486 h 1970"/>
                <a:gd name="T62" fmla="*/ 528 w 2515"/>
                <a:gd name="T63" fmla="*/ 462 h 1970"/>
                <a:gd name="T64" fmla="*/ 474 w 2515"/>
                <a:gd name="T65" fmla="*/ 426 h 1970"/>
                <a:gd name="T66" fmla="*/ 415 w 2515"/>
                <a:gd name="T67" fmla="*/ 390 h 1970"/>
                <a:gd name="T68" fmla="*/ 366 w 2515"/>
                <a:gd name="T69" fmla="*/ 366 h 1970"/>
                <a:gd name="T70" fmla="*/ 192 w 2515"/>
                <a:gd name="T71" fmla="*/ 234 h 1970"/>
                <a:gd name="T72" fmla="*/ 570 w 2515"/>
                <a:gd name="T73" fmla="*/ 564 h 1970"/>
                <a:gd name="T74" fmla="*/ 444 w 2515"/>
                <a:gd name="T75" fmla="*/ 732 h 1970"/>
                <a:gd name="T76" fmla="*/ 318 w 2515"/>
                <a:gd name="T77" fmla="*/ 787 h 1970"/>
                <a:gd name="T78" fmla="*/ 127 w 2515"/>
                <a:gd name="T79" fmla="*/ 853 h 1970"/>
                <a:gd name="T80" fmla="*/ 0 w 2515"/>
                <a:gd name="T81" fmla="*/ 1165 h 1970"/>
                <a:gd name="T82" fmla="*/ 372 w 2515"/>
                <a:gd name="T83" fmla="*/ 1015 h 1970"/>
                <a:gd name="T84" fmla="*/ 222 w 2515"/>
                <a:gd name="T85" fmla="*/ 1262 h 1970"/>
                <a:gd name="T86" fmla="*/ 139 w 2515"/>
                <a:gd name="T87" fmla="*/ 1459 h 1970"/>
                <a:gd name="T88" fmla="*/ 102 w 2515"/>
                <a:gd name="T89" fmla="*/ 1495 h 1970"/>
                <a:gd name="T90" fmla="*/ 84 w 2515"/>
                <a:gd name="T91" fmla="*/ 1519 h 1970"/>
                <a:gd name="T92" fmla="*/ 96 w 2515"/>
                <a:gd name="T93" fmla="*/ 1537 h 1970"/>
                <a:gd name="T94" fmla="*/ 127 w 2515"/>
                <a:gd name="T95" fmla="*/ 1567 h 1970"/>
                <a:gd name="T96" fmla="*/ 145 w 2515"/>
                <a:gd name="T97" fmla="*/ 1633 h 1970"/>
                <a:gd name="T98" fmla="*/ 156 w 2515"/>
                <a:gd name="T99" fmla="*/ 1693 h 1970"/>
                <a:gd name="T100" fmla="*/ 162 w 2515"/>
                <a:gd name="T101" fmla="*/ 1723 h 1970"/>
                <a:gd name="T102" fmla="*/ 216 w 2515"/>
                <a:gd name="T103" fmla="*/ 1802 h 1970"/>
                <a:gd name="T104" fmla="*/ 228 w 2515"/>
                <a:gd name="T105" fmla="*/ 1850 h 1970"/>
                <a:gd name="T106" fmla="*/ 240 w 2515"/>
                <a:gd name="T107" fmla="*/ 1904 h 1970"/>
                <a:gd name="T108" fmla="*/ 246 w 2515"/>
                <a:gd name="T109" fmla="*/ 1922 h 1970"/>
                <a:gd name="T110" fmla="*/ 258 w 2515"/>
                <a:gd name="T111" fmla="*/ 1970 h 1970"/>
                <a:gd name="T112" fmla="*/ 462 w 2515"/>
                <a:gd name="T113" fmla="*/ 1922 h 1970"/>
                <a:gd name="T114" fmla="*/ 624 w 2515"/>
                <a:gd name="T115" fmla="*/ 1778 h 19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033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>
                <a:gd name="T0" fmla="*/ 550 w 2123"/>
                <a:gd name="T1" fmla="*/ 598 h 1696"/>
                <a:gd name="T2" fmla="*/ 514 w 2123"/>
                <a:gd name="T3" fmla="*/ 391 h 1696"/>
                <a:gd name="T4" fmla="*/ 640 w 2123"/>
                <a:gd name="T5" fmla="*/ 227 h 1696"/>
                <a:gd name="T6" fmla="*/ 877 w 2123"/>
                <a:gd name="T7" fmla="*/ 337 h 1696"/>
                <a:gd name="T8" fmla="*/ 1154 w 2123"/>
                <a:gd name="T9" fmla="*/ 497 h 1696"/>
                <a:gd name="T10" fmla="*/ 1408 w 2123"/>
                <a:gd name="T11" fmla="*/ 635 h 1696"/>
                <a:gd name="T12" fmla="*/ 1710 w 2123"/>
                <a:gd name="T13" fmla="*/ 778 h 1696"/>
                <a:gd name="T14" fmla="*/ 1788 w 2123"/>
                <a:gd name="T15" fmla="*/ 809 h 1696"/>
                <a:gd name="T16" fmla="*/ 1745 w 2123"/>
                <a:gd name="T17" fmla="*/ 775 h 1696"/>
                <a:gd name="T18" fmla="*/ 1341 w 2123"/>
                <a:gd name="T19" fmla="*/ 573 h 1696"/>
                <a:gd name="T20" fmla="*/ 1033 w 2123"/>
                <a:gd name="T21" fmla="*/ 391 h 1696"/>
                <a:gd name="T22" fmla="*/ 683 w 2123"/>
                <a:gd name="T23" fmla="*/ 188 h 1696"/>
                <a:gd name="T24" fmla="*/ 949 w 2123"/>
                <a:gd name="T25" fmla="*/ 178 h 1696"/>
                <a:gd name="T26" fmla="*/ 1221 w 2123"/>
                <a:gd name="T27" fmla="*/ 182 h 1696"/>
                <a:gd name="T28" fmla="*/ 1534 w 2123"/>
                <a:gd name="T29" fmla="*/ 154 h 1696"/>
                <a:gd name="T30" fmla="*/ 2014 w 2123"/>
                <a:gd name="T31" fmla="*/ 112 h 1696"/>
                <a:gd name="T32" fmla="*/ 1970 w 2123"/>
                <a:gd name="T33" fmla="*/ 99 h 1696"/>
                <a:gd name="T34" fmla="*/ 1463 w 2123"/>
                <a:gd name="T35" fmla="*/ 148 h 1696"/>
                <a:gd name="T36" fmla="*/ 1148 w 2123"/>
                <a:gd name="T37" fmla="*/ 157 h 1696"/>
                <a:gd name="T38" fmla="*/ 719 w 2123"/>
                <a:gd name="T39" fmla="*/ 148 h 1696"/>
                <a:gd name="T40" fmla="*/ 779 w 2123"/>
                <a:gd name="T41" fmla="*/ 131 h 1696"/>
                <a:gd name="T42" fmla="*/ 1082 w 2123"/>
                <a:gd name="T43" fmla="*/ 0 h 1696"/>
                <a:gd name="T44" fmla="*/ 1033 w 2123"/>
                <a:gd name="T45" fmla="*/ 18 h 1696"/>
                <a:gd name="T46" fmla="*/ 960 w 2123"/>
                <a:gd name="T47" fmla="*/ 48 h 1696"/>
                <a:gd name="T48" fmla="*/ 815 w 2123"/>
                <a:gd name="T49" fmla="*/ 110 h 1696"/>
                <a:gd name="T50" fmla="*/ 640 w 2123"/>
                <a:gd name="T51" fmla="*/ 161 h 1696"/>
                <a:gd name="T52" fmla="*/ 604 w 2123"/>
                <a:gd name="T53" fmla="*/ 206 h 1696"/>
                <a:gd name="T54" fmla="*/ 287 w 2123"/>
                <a:gd name="T55" fmla="*/ 337 h 1696"/>
                <a:gd name="T56" fmla="*/ 0 w 2123"/>
                <a:gd name="T57" fmla="*/ 415 h 1696"/>
                <a:gd name="T58" fmla="*/ 0 w 2123"/>
                <a:gd name="T59" fmla="*/ 419 h 1696"/>
                <a:gd name="T60" fmla="*/ 0 w 2123"/>
                <a:gd name="T61" fmla="*/ 439 h 1696"/>
                <a:gd name="T62" fmla="*/ 284 w 2123"/>
                <a:gd name="T63" fmla="*/ 363 h 1696"/>
                <a:gd name="T64" fmla="*/ 562 w 2123"/>
                <a:gd name="T65" fmla="*/ 246 h 1696"/>
                <a:gd name="T66" fmla="*/ 479 w 2123"/>
                <a:gd name="T67" fmla="*/ 384 h 1696"/>
                <a:gd name="T68" fmla="*/ 496 w 2123"/>
                <a:gd name="T69" fmla="*/ 569 h 1696"/>
                <a:gd name="T70" fmla="*/ 440 w 2123"/>
                <a:gd name="T71" fmla="*/ 668 h 1696"/>
                <a:gd name="T72" fmla="*/ 309 w 2123"/>
                <a:gd name="T73" fmla="*/ 848 h 1696"/>
                <a:gd name="T74" fmla="*/ 303 w 2123"/>
                <a:gd name="T75" fmla="*/ 970 h 1696"/>
                <a:gd name="T76" fmla="*/ 309 w 2123"/>
                <a:gd name="T77" fmla="*/ 970 h 1696"/>
                <a:gd name="T78" fmla="*/ 327 w 2123"/>
                <a:gd name="T79" fmla="*/ 889 h 1696"/>
                <a:gd name="T80" fmla="*/ 550 w 2123"/>
                <a:gd name="T81" fmla="*/ 598 h 1696"/>
                <a:gd name="T82" fmla="*/ 550 w 2123"/>
                <a:gd name="T83" fmla="*/ 598 h 169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4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>
                <a:gd name="T0" fmla="*/ 3338 w 3668"/>
                <a:gd name="T1" fmla="*/ 288 h 943"/>
                <a:gd name="T2" fmla="*/ 3194 w 3668"/>
                <a:gd name="T3" fmla="*/ 258 h 943"/>
                <a:gd name="T4" fmla="*/ 2816 w 3668"/>
                <a:gd name="T5" fmla="*/ 234 h 943"/>
                <a:gd name="T6" fmla="*/ 2330 w 3668"/>
                <a:gd name="T7" fmla="*/ 306 h 943"/>
                <a:gd name="T8" fmla="*/ 2372 w 3668"/>
                <a:gd name="T9" fmla="*/ 258 h 943"/>
                <a:gd name="T10" fmla="*/ 2624 w 3668"/>
                <a:gd name="T11" fmla="*/ 132 h 943"/>
                <a:gd name="T12" fmla="*/ 2707 w 3668"/>
                <a:gd name="T13" fmla="*/ 24 h 943"/>
                <a:gd name="T14" fmla="*/ 2642 w 3668"/>
                <a:gd name="T15" fmla="*/ 12 h 943"/>
                <a:gd name="T16" fmla="*/ 2515 w 3668"/>
                <a:gd name="T17" fmla="*/ 54 h 943"/>
                <a:gd name="T18" fmla="*/ 2324 w 3668"/>
                <a:gd name="T19" fmla="*/ 66 h 943"/>
                <a:gd name="T20" fmla="*/ 2101 w 3668"/>
                <a:gd name="T21" fmla="*/ 90 h 943"/>
                <a:gd name="T22" fmla="*/ 1855 w 3668"/>
                <a:gd name="T23" fmla="*/ 228 h 943"/>
                <a:gd name="T24" fmla="*/ 1591 w 3668"/>
                <a:gd name="T25" fmla="*/ 337 h 943"/>
                <a:gd name="T26" fmla="*/ 1459 w 3668"/>
                <a:gd name="T27" fmla="*/ 379 h 943"/>
                <a:gd name="T28" fmla="*/ 1417 w 3668"/>
                <a:gd name="T29" fmla="*/ 361 h 943"/>
                <a:gd name="T30" fmla="*/ 1363 w 3668"/>
                <a:gd name="T31" fmla="*/ 331 h 943"/>
                <a:gd name="T32" fmla="*/ 1344 w 3668"/>
                <a:gd name="T33" fmla="*/ 312 h 943"/>
                <a:gd name="T34" fmla="*/ 1290 w 3668"/>
                <a:gd name="T35" fmla="*/ 288 h 943"/>
                <a:gd name="T36" fmla="*/ 1230 w 3668"/>
                <a:gd name="T37" fmla="*/ 252 h 943"/>
                <a:gd name="T38" fmla="*/ 1119 w 3668"/>
                <a:gd name="T39" fmla="*/ 227 h 943"/>
                <a:gd name="T40" fmla="*/ 1320 w 3668"/>
                <a:gd name="T41" fmla="*/ 438 h 943"/>
                <a:gd name="T42" fmla="*/ 960 w 3668"/>
                <a:gd name="T43" fmla="*/ 558 h 943"/>
                <a:gd name="T44" fmla="*/ 474 w 3668"/>
                <a:gd name="T45" fmla="*/ 630 h 943"/>
                <a:gd name="T46" fmla="*/ 132 w 3668"/>
                <a:gd name="T47" fmla="*/ 781 h 943"/>
                <a:gd name="T48" fmla="*/ 234 w 3668"/>
                <a:gd name="T49" fmla="*/ 847 h 943"/>
                <a:gd name="T50" fmla="*/ 925 w 3668"/>
                <a:gd name="T51" fmla="*/ 739 h 943"/>
                <a:gd name="T52" fmla="*/ 637 w 3668"/>
                <a:gd name="T53" fmla="*/ 925 h 943"/>
                <a:gd name="T54" fmla="*/ 1405 w 3668"/>
                <a:gd name="T55" fmla="*/ 943 h 943"/>
                <a:gd name="T56" fmla="*/ 1447 w 3668"/>
                <a:gd name="T57" fmla="*/ 943 h 943"/>
                <a:gd name="T58" fmla="*/ 2888 w 3668"/>
                <a:gd name="T59" fmla="*/ 859 h 943"/>
                <a:gd name="T60" fmla="*/ 2582 w 3668"/>
                <a:gd name="T61" fmla="*/ 708 h 943"/>
                <a:gd name="T62" fmla="*/ 2299 w 3668"/>
                <a:gd name="T63" fmla="*/ 606 h 943"/>
                <a:gd name="T64" fmla="*/ 2606 w 3668"/>
                <a:gd name="T65" fmla="*/ 588 h 943"/>
                <a:gd name="T66" fmla="*/ 3001 w 3668"/>
                <a:gd name="T67" fmla="*/ 582 h 943"/>
                <a:gd name="T68" fmla="*/ 3452 w 3668"/>
                <a:gd name="T69" fmla="*/ 438 h 943"/>
                <a:gd name="T70" fmla="*/ 3668 w 3668"/>
                <a:gd name="T71" fmla="*/ 312 h 943"/>
                <a:gd name="T72" fmla="*/ 3482 w 3668"/>
                <a:gd name="T73" fmla="*/ 300 h 943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5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>
                <a:gd name="T0" fmla="*/ 333 w 969"/>
                <a:gd name="T1" fmla="*/ 1216 h 1192"/>
                <a:gd name="T2" fmla="*/ 510 w 969"/>
                <a:gd name="T3" fmla="*/ 1222 h 1192"/>
                <a:gd name="T4" fmla="*/ 600 w 969"/>
                <a:gd name="T5" fmla="*/ 1180 h 1192"/>
                <a:gd name="T6" fmla="*/ 843 w 969"/>
                <a:gd name="T7" fmla="*/ 1115 h 1192"/>
                <a:gd name="T8" fmla="*/ 973 w 969"/>
                <a:gd name="T9" fmla="*/ 1085 h 1192"/>
                <a:gd name="T10" fmla="*/ 789 w 969"/>
                <a:gd name="T11" fmla="*/ 1016 h 1192"/>
                <a:gd name="T12" fmla="*/ 576 w 969"/>
                <a:gd name="T13" fmla="*/ 973 h 1192"/>
                <a:gd name="T14" fmla="*/ 207 w 969"/>
                <a:gd name="T15" fmla="*/ 991 h 1192"/>
                <a:gd name="T16" fmla="*/ 309 w 969"/>
                <a:gd name="T17" fmla="*/ 913 h 1192"/>
                <a:gd name="T18" fmla="*/ 516 w 969"/>
                <a:gd name="T19" fmla="*/ 823 h 1192"/>
                <a:gd name="T20" fmla="*/ 724 w 969"/>
                <a:gd name="T21" fmla="*/ 691 h 1192"/>
                <a:gd name="T22" fmla="*/ 730 w 969"/>
                <a:gd name="T23" fmla="*/ 691 h 1192"/>
                <a:gd name="T24" fmla="*/ 742 w 969"/>
                <a:gd name="T25" fmla="*/ 685 h 1192"/>
                <a:gd name="T26" fmla="*/ 783 w 969"/>
                <a:gd name="T27" fmla="*/ 667 h 1192"/>
                <a:gd name="T28" fmla="*/ 807 w 969"/>
                <a:gd name="T29" fmla="*/ 661 h 1192"/>
                <a:gd name="T30" fmla="*/ 819 w 969"/>
                <a:gd name="T31" fmla="*/ 649 h 1192"/>
                <a:gd name="T32" fmla="*/ 825 w 969"/>
                <a:gd name="T33" fmla="*/ 637 h 1192"/>
                <a:gd name="T34" fmla="*/ 819 w 969"/>
                <a:gd name="T35" fmla="*/ 631 h 1192"/>
                <a:gd name="T36" fmla="*/ 813 w 969"/>
                <a:gd name="T37" fmla="*/ 619 h 1192"/>
                <a:gd name="T38" fmla="*/ 813 w 969"/>
                <a:gd name="T39" fmla="*/ 585 h 1192"/>
                <a:gd name="T40" fmla="*/ 825 w 969"/>
                <a:gd name="T41" fmla="*/ 555 h 1192"/>
                <a:gd name="T42" fmla="*/ 837 w 969"/>
                <a:gd name="T43" fmla="*/ 525 h 1192"/>
                <a:gd name="T44" fmla="*/ 857 w 969"/>
                <a:gd name="T45" fmla="*/ 495 h 1192"/>
                <a:gd name="T46" fmla="*/ 873 w 969"/>
                <a:gd name="T47" fmla="*/ 465 h 1192"/>
                <a:gd name="T48" fmla="*/ 881 w 969"/>
                <a:gd name="T49" fmla="*/ 447 h 1192"/>
                <a:gd name="T50" fmla="*/ 889 w 969"/>
                <a:gd name="T51" fmla="*/ 441 h 1192"/>
                <a:gd name="T52" fmla="*/ 889 w 969"/>
                <a:gd name="T53" fmla="*/ 357 h 1192"/>
                <a:gd name="T54" fmla="*/ 889 w 969"/>
                <a:gd name="T55" fmla="*/ 351 h 1192"/>
                <a:gd name="T56" fmla="*/ 895 w 969"/>
                <a:gd name="T57" fmla="*/ 345 h 1192"/>
                <a:gd name="T58" fmla="*/ 913 w 969"/>
                <a:gd name="T59" fmla="*/ 315 h 1192"/>
                <a:gd name="T60" fmla="*/ 925 w 969"/>
                <a:gd name="T61" fmla="*/ 279 h 1192"/>
                <a:gd name="T62" fmla="*/ 937 w 969"/>
                <a:gd name="T63" fmla="*/ 249 h 1192"/>
                <a:gd name="T64" fmla="*/ 943 w 969"/>
                <a:gd name="T65" fmla="*/ 237 h 1192"/>
                <a:gd name="T66" fmla="*/ 949 w 969"/>
                <a:gd name="T67" fmla="*/ 225 h 1192"/>
                <a:gd name="T68" fmla="*/ 967 w 969"/>
                <a:gd name="T69" fmla="*/ 173 h 1192"/>
                <a:gd name="T70" fmla="*/ 985 w 969"/>
                <a:gd name="T71" fmla="*/ 137 h 1192"/>
                <a:gd name="T72" fmla="*/ 991 w 969"/>
                <a:gd name="T73" fmla="*/ 125 h 1192"/>
                <a:gd name="T74" fmla="*/ 991 w 969"/>
                <a:gd name="T75" fmla="*/ 119 h 1192"/>
                <a:gd name="T76" fmla="*/ 1009 w 969"/>
                <a:gd name="T77" fmla="*/ 0 h 1192"/>
                <a:gd name="T78" fmla="*/ 985 w 969"/>
                <a:gd name="T79" fmla="*/ 47 h 1192"/>
                <a:gd name="T80" fmla="*/ 813 w 969"/>
                <a:gd name="T81" fmla="*/ 113 h 1192"/>
                <a:gd name="T82" fmla="*/ 736 w 969"/>
                <a:gd name="T83" fmla="*/ 161 h 1192"/>
                <a:gd name="T84" fmla="*/ 480 w 969"/>
                <a:gd name="T85" fmla="*/ 243 h 1192"/>
                <a:gd name="T86" fmla="*/ 291 w 969"/>
                <a:gd name="T87" fmla="*/ 297 h 1192"/>
                <a:gd name="T88" fmla="*/ 183 w 969"/>
                <a:gd name="T89" fmla="*/ 303 h 1192"/>
                <a:gd name="T90" fmla="*/ 12 w 969"/>
                <a:gd name="T91" fmla="*/ 495 h 1192"/>
                <a:gd name="T92" fmla="*/ 0 w 969"/>
                <a:gd name="T93" fmla="*/ 519 h 1192"/>
                <a:gd name="T94" fmla="*/ 0 w 969"/>
                <a:gd name="T95" fmla="*/ 1216 h 1192"/>
                <a:gd name="T96" fmla="*/ 96 w 969"/>
                <a:gd name="T97" fmla="*/ 1210 h 1192"/>
                <a:gd name="T98" fmla="*/ 333 w 969"/>
                <a:gd name="T99" fmla="*/ 1216 h 1192"/>
                <a:gd name="T100" fmla="*/ 333 w 969"/>
                <a:gd name="T101" fmla="*/ 1216 h 1192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6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>
                <a:gd name="T0" fmla="*/ 859 w 2570"/>
                <a:gd name="T1" fmla="*/ 612 h 2266"/>
                <a:gd name="T2" fmla="*/ 1087 w 2570"/>
                <a:gd name="T3" fmla="*/ 853 h 2266"/>
                <a:gd name="T4" fmla="*/ 961 w 2570"/>
                <a:gd name="T5" fmla="*/ 913 h 2266"/>
                <a:gd name="T6" fmla="*/ 786 w 2570"/>
                <a:gd name="T7" fmla="*/ 883 h 2266"/>
                <a:gd name="T8" fmla="*/ 450 w 2570"/>
                <a:gd name="T9" fmla="*/ 931 h 2266"/>
                <a:gd name="T10" fmla="*/ 150 w 2570"/>
                <a:gd name="T11" fmla="*/ 1075 h 2266"/>
                <a:gd name="T12" fmla="*/ 78 w 2570"/>
                <a:gd name="T13" fmla="*/ 1165 h 2266"/>
                <a:gd name="T14" fmla="*/ 361 w 2570"/>
                <a:gd name="T15" fmla="*/ 1256 h 2266"/>
                <a:gd name="T16" fmla="*/ 444 w 2570"/>
                <a:gd name="T17" fmla="*/ 1316 h 2266"/>
                <a:gd name="T18" fmla="*/ 697 w 2570"/>
                <a:gd name="T19" fmla="*/ 1400 h 2266"/>
                <a:gd name="T20" fmla="*/ 1026 w 2570"/>
                <a:gd name="T21" fmla="*/ 1346 h 2266"/>
                <a:gd name="T22" fmla="*/ 991 w 2570"/>
                <a:gd name="T23" fmla="*/ 1412 h 2266"/>
                <a:gd name="T24" fmla="*/ 804 w 2570"/>
                <a:gd name="T25" fmla="*/ 1574 h 2266"/>
                <a:gd name="T26" fmla="*/ 726 w 2570"/>
                <a:gd name="T27" fmla="*/ 1718 h 2266"/>
                <a:gd name="T28" fmla="*/ 768 w 2570"/>
                <a:gd name="T29" fmla="*/ 1742 h 2266"/>
                <a:gd name="T30" fmla="*/ 865 w 2570"/>
                <a:gd name="T31" fmla="*/ 1693 h 2266"/>
                <a:gd name="T32" fmla="*/ 991 w 2570"/>
                <a:gd name="T33" fmla="*/ 1699 h 2266"/>
                <a:gd name="T34" fmla="*/ 1135 w 2570"/>
                <a:gd name="T35" fmla="*/ 1627 h 2266"/>
                <a:gd name="T36" fmla="*/ 1183 w 2570"/>
                <a:gd name="T37" fmla="*/ 1669 h 2266"/>
                <a:gd name="T38" fmla="*/ 1399 w 2570"/>
                <a:gd name="T39" fmla="*/ 1436 h 2266"/>
                <a:gd name="T40" fmla="*/ 1615 w 2570"/>
                <a:gd name="T41" fmla="*/ 1334 h 2266"/>
                <a:gd name="T42" fmla="*/ 1645 w 2570"/>
                <a:gd name="T43" fmla="*/ 1370 h 2266"/>
                <a:gd name="T44" fmla="*/ 1681 w 2570"/>
                <a:gd name="T45" fmla="*/ 1430 h 2266"/>
                <a:gd name="T46" fmla="*/ 1699 w 2570"/>
                <a:gd name="T47" fmla="*/ 1466 h 2266"/>
                <a:gd name="T48" fmla="*/ 1747 w 2570"/>
                <a:gd name="T49" fmla="*/ 1550 h 2266"/>
                <a:gd name="T50" fmla="*/ 1772 w 2570"/>
                <a:gd name="T51" fmla="*/ 1586 h 2266"/>
                <a:gd name="T52" fmla="*/ 2124 w 2570"/>
                <a:gd name="T53" fmla="*/ 2248 h 2266"/>
                <a:gd name="T54" fmla="*/ 1693 w 2570"/>
                <a:gd name="T55" fmla="*/ 1322 h 2266"/>
                <a:gd name="T56" fmla="*/ 1861 w 2570"/>
                <a:gd name="T57" fmla="*/ 1165 h 2266"/>
                <a:gd name="T58" fmla="*/ 2173 w 2570"/>
                <a:gd name="T59" fmla="*/ 1099 h 2266"/>
                <a:gd name="T60" fmla="*/ 2390 w 2570"/>
                <a:gd name="T61" fmla="*/ 1009 h 2266"/>
                <a:gd name="T62" fmla="*/ 2570 w 2570"/>
                <a:gd name="T63" fmla="*/ 805 h 2266"/>
                <a:gd name="T64" fmla="*/ 2342 w 2570"/>
                <a:gd name="T65" fmla="*/ 781 h 2266"/>
                <a:gd name="T66" fmla="*/ 2114 w 2570"/>
                <a:gd name="T67" fmla="*/ 763 h 2266"/>
                <a:gd name="T68" fmla="*/ 2408 w 2570"/>
                <a:gd name="T69" fmla="*/ 433 h 2266"/>
                <a:gd name="T70" fmla="*/ 2426 w 2570"/>
                <a:gd name="T71" fmla="*/ 421 h 2266"/>
                <a:gd name="T72" fmla="*/ 2474 w 2570"/>
                <a:gd name="T73" fmla="*/ 379 h 2266"/>
                <a:gd name="T74" fmla="*/ 2492 w 2570"/>
                <a:gd name="T75" fmla="*/ 355 h 2266"/>
                <a:gd name="T76" fmla="*/ 2474 w 2570"/>
                <a:gd name="T77" fmla="*/ 337 h 2266"/>
                <a:gd name="T78" fmla="*/ 2474 w 2570"/>
                <a:gd name="T79" fmla="*/ 271 h 2266"/>
                <a:gd name="T80" fmla="*/ 2492 w 2570"/>
                <a:gd name="T81" fmla="*/ 192 h 2266"/>
                <a:gd name="T82" fmla="*/ 2504 w 2570"/>
                <a:gd name="T83" fmla="*/ 132 h 2266"/>
                <a:gd name="T84" fmla="*/ 2492 w 2570"/>
                <a:gd name="T85" fmla="*/ 36 h 2266"/>
                <a:gd name="T86" fmla="*/ 2492 w 2570"/>
                <a:gd name="T87" fmla="*/ 24 h 2266"/>
                <a:gd name="T88" fmla="*/ 2102 w 2570"/>
                <a:gd name="T89" fmla="*/ 0 h 2266"/>
                <a:gd name="T90" fmla="*/ 1909 w 2570"/>
                <a:gd name="T91" fmla="*/ 90 h 2266"/>
                <a:gd name="T92" fmla="*/ 1747 w 2570"/>
                <a:gd name="T93" fmla="*/ 535 h 2266"/>
                <a:gd name="T94" fmla="*/ 1711 w 2570"/>
                <a:gd name="T95" fmla="*/ 469 h 2266"/>
                <a:gd name="T96" fmla="*/ 1633 w 2570"/>
                <a:gd name="T97" fmla="*/ 144 h 2266"/>
                <a:gd name="T98" fmla="*/ 1579 w 2570"/>
                <a:gd name="T99" fmla="*/ 0 h 2266"/>
                <a:gd name="T100" fmla="*/ 738 w 2570"/>
                <a:gd name="T101" fmla="*/ 186 h 2266"/>
                <a:gd name="T102" fmla="*/ 756 w 2570"/>
                <a:gd name="T103" fmla="*/ 463 h 226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7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>
                <a:gd name="T0" fmla="*/ 1074 w 2176"/>
                <a:gd name="T1" fmla="*/ 787 h 1505"/>
                <a:gd name="T2" fmla="*/ 1240 w 2176"/>
                <a:gd name="T3" fmla="*/ 1255 h 1505"/>
                <a:gd name="T4" fmla="*/ 996 w 2176"/>
                <a:gd name="T5" fmla="*/ 1213 h 1505"/>
                <a:gd name="T6" fmla="*/ 753 w 2176"/>
                <a:gd name="T7" fmla="*/ 1147 h 1505"/>
                <a:gd name="T8" fmla="*/ 462 w 2176"/>
                <a:gd name="T9" fmla="*/ 1129 h 1505"/>
                <a:gd name="T10" fmla="*/ 0 w 2176"/>
                <a:gd name="T11" fmla="*/ 1099 h 1505"/>
                <a:gd name="T12" fmla="*/ 30 w 2176"/>
                <a:gd name="T13" fmla="*/ 1135 h 1505"/>
                <a:gd name="T14" fmla="*/ 516 w 2176"/>
                <a:gd name="T15" fmla="*/ 1153 h 1505"/>
                <a:gd name="T16" fmla="*/ 807 w 2176"/>
                <a:gd name="T17" fmla="*/ 1207 h 1505"/>
                <a:gd name="T18" fmla="*/ 1180 w 2176"/>
                <a:gd name="T19" fmla="*/ 1331 h 1505"/>
                <a:gd name="T20" fmla="*/ 1115 w 2176"/>
                <a:gd name="T21" fmla="*/ 1349 h 1505"/>
                <a:gd name="T22" fmla="*/ 741 w 2176"/>
                <a:gd name="T23" fmla="*/ 1535 h 1505"/>
                <a:gd name="T24" fmla="*/ 795 w 2176"/>
                <a:gd name="T25" fmla="*/ 1511 h 1505"/>
                <a:gd name="T26" fmla="*/ 901 w 2176"/>
                <a:gd name="T27" fmla="*/ 1469 h 1505"/>
                <a:gd name="T28" fmla="*/ 1062 w 2176"/>
                <a:gd name="T29" fmla="*/ 1385 h 1505"/>
                <a:gd name="T30" fmla="*/ 1264 w 2176"/>
                <a:gd name="T31" fmla="*/ 1325 h 1505"/>
                <a:gd name="T32" fmla="*/ 1317 w 2176"/>
                <a:gd name="T33" fmla="*/ 1243 h 1505"/>
                <a:gd name="T34" fmla="*/ 1702 w 2176"/>
                <a:gd name="T35" fmla="*/ 1063 h 1505"/>
                <a:gd name="T36" fmla="*/ 2011 w 2176"/>
                <a:gd name="T37" fmla="*/ 973 h 1505"/>
                <a:gd name="T38" fmla="*/ 2266 w 2176"/>
                <a:gd name="T39" fmla="*/ 841 h 1505"/>
                <a:gd name="T40" fmla="*/ 2041 w 2176"/>
                <a:gd name="T41" fmla="*/ 931 h 1505"/>
                <a:gd name="T42" fmla="*/ 1726 w 2176"/>
                <a:gd name="T43" fmla="*/ 1009 h 1505"/>
                <a:gd name="T44" fmla="*/ 1399 w 2176"/>
                <a:gd name="T45" fmla="*/ 1171 h 1505"/>
                <a:gd name="T46" fmla="*/ 1561 w 2176"/>
                <a:gd name="T47" fmla="*/ 925 h 1505"/>
                <a:gd name="T48" fmla="*/ 1690 w 2176"/>
                <a:gd name="T49" fmla="*/ 555 h 1505"/>
                <a:gd name="T50" fmla="*/ 1810 w 2176"/>
                <a:gd name="T51" fmla="*/ 382 h 1505"/>
                <a:gd name="T52" fmla="*/ 2059 w 2176"/>
                <a:gd name="T53" fmla="*/ 60 h 1505"/>
                <a:gd name="T54" fmla="*/ 2086 w 2176"/>
                <a:gd name="T55" fmla="*/ 0 h 1505"/>
                <a:gd name="T56" fmla="*/ 2053 w 2176"/>
                <a:gd name="T57" fmla="*/ 0 h 1505"/>
                <a:gd name="T58" fmla="*/ 1666 w 2176"/>
                <a:gd name="T59" fmla="*/ 490 h 1505"/>
                <a:gd name="T60" fmla="*/ 1537 w 2176"/>
                <a:gd name="T61" fmla="*/ 907 h 1505"/>
                <a:gd name="T62" fmla="*/ 1305 w 2176"/>
                <a:gd name="T63" fmla="*/ 1195 h 1505"/>
                <a:gd name="T64" fmla="*/ 1180 w 2176"/>
                <a:gd name="T65" fmla="*/ 925 h 1505"/>
                <a:gd name="T66" fmla="*/ 1050 w 2176"/>
                <a:gd name="T67" fmla="*/ 550 h 1505"/>
                <a:gd name="T68" fmla="*/ 925 w 2176"/>
                <a:gd name="T69" fmla="*/ 222 h 1505"/>
                <a:gd name="T70" fmla="*/ 819 w 2176"/>
                <a:gd name="T71" fmla="*/ 0 h 1505"/>
                <a:gd name="T72" fmla="*/ 783 w 2176"/>
                <a:gd name="T73" fmla="*/ 0 h 1505"/>
                <a:gd name="T74" fmla="*/ 943 w 2176"/>
                <a:gd name="T75" fmla="*/ 364 h 1505"/>
                <a:gd name="T76" fmla="*/ 1074 w 2176"/>
                <a:gd name="T77" fmla="*/ 787 h 1505"/>
                <a:gd name="T78" fmla="*/ 1074 w 2176"/>
                <a:gd name="T79" fmla="*/ 787 h 1505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8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>
                <a:gd name="T0" fmla="*/ 171 w 813"/>
                <a:gd name="T1" fmla="*/ 574 h 804"/>
                <a:gd name="T2" fmla="*/ 339 w 813"/>
                <a:gd name="T3" fmla="*/ 448 h 804"/>
                <a:gd name="T4" fmla="*/ 666 w 813"/>
                <a:gd name="T5" fmla="*/ 226 h 804"/>
                <a:gd name="T6" fmla="*/ 843 w 813"/>
                <a:gd name="T7" fmla="*/ 0 h 804"/>
                <a:gd name="T8" fmla="*/ 705 w 813"/>
                <a:gd name="T9" fmla="*/ 150 h 804"/>
                <a:gd name="T10" fmla="*/ 154 w 813"/>
                <a:gd name="T11" fmla="*/ 514 h 804"/>
                <a:gd name="T12" fmla="*/ 0 w 813"/>
                <a:gd name="T13" fmla="*/ 752 h 804"/>
                <a:gd name="T14" fmla="*/ 0 w 813"/>
                <a:gd name="T15" fmla="*/ 824 h 804"/>
                <a:gd name="T16" fmla="*/ 171 w 813"/>
                <a:gd name="T17" fmla="*/ 574 h 804"/>
                <a:gd name="T18" fmla="*/ 171 w 813"/>
                <a:gd name="T19" fmla="*/ 574 h 8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39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>
                <a:gd name="T0" fmla="*/ 480 w 759"/>
                <a:gd name="T1" fmla="*/ 66 h 107"/>
                <a:gd name="T2" fmla="*/ 789 w 759"/>
                <a:gd name="T3" fmla="*/ 0 h 107"/>
                <a:gd name="T4" fmla="*/ 516 w 759"/>
                <a:gd name="T5" fmla="*/ 36 h 107"/>
                <a:gd name="T6" fmla="*/ 148 w 759"/>
                <a:gd name="T7" fmla="*/ 48 h 107"/>
                <a:gd name="T8" fmla="*/ 0 w 759"/>
                <a:gd name="T9" fmla="*/ 78 h 107"/>
                <a:gd name="T10" fmla="*/ 0 w 759"/>
                <a:gd name="T11" fmla="*/ 107 h 107"/>
                <a:gd name="T12" fmla="*/ 96 w 759"/>
                <a:gd name="T13" fmla="*/ 89 h 107"/>
                <a:gd name="T14" fmla="*/ 480 w 759"/>
                <a:gd name="T15" fmla="*/ 66 h 107"/>
                <a:gd name="T16" fmla="*/ 480 w 759"/>
                <a:gd name="T17" fmla="*/ 66 h 107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0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>
                <a:gd name="T0" fmla="*/ 1447 w 3169"/>
                <a:gd name="T1" fmla="*/ 249 h 743"/>
                <a:gd name="T2" fmla="*/ 1804 w 3169"/>
                <a:gd name="T3" fmla="*/ 243 h 743"/>
                <a:gd name="T4" fmla="*/ 2177 w 3169"/>
                <a:gd name="T5" fmla="*/ 261 h 743"/>
                <a:gd name="T6" fmla="*/ 2609 w 3169"/>
                <a:gd name="T7" fmla="*/ 243 h 743"/>
                <a:gd name="T8" fmla="*/ 3299 w 3169"/>
                <a:gd name="T9" fmla="*/ 214 h 743"/>
                <a:gd name="T10" fmla="*/ 3245 w 3169"/>
                <a:gd name="T11" fmla="*/ 196 h 743"/>
                <a:gd name="T12" fmla="*/ 2522 w 3169"/>
                <a:gd name="T13" fmla="*/ 231 h 743"/>
                <a:gd name="T14" fmla="*/ 2084 w 3169"/>
                <a:gd name="T15" fmla="*/ 231 h 743"/>
                <a:gd name="T16" fmla="*/ 1519 w 3169"/>
                <a:gd name="T17" fmla="*/ 196 h 743"/>
                <a:gd name="T18" fmla="*/ 1606 w 3169"/>
                <a:gd name="T19" fmla="*/ 168 h 743"/>
                <a:gd name="T20" fmla="*/ 2124 w 3169"/>
                <a:gd name="T21" fmla="*/ 0 h 743"/>
                <a:gd name="T22" fmla="*/ 2041 w 3169"/>
                <a:gd name="T23" fmla="*/ 24 h 743"/>
                <a:gd name="T24" fmla="*/ 1916 w 3169"/>
                <a:gd name="T25" fmla="*/ 66 h 743"/>
                <a:gd name="T26" fmla="*/ 1672 w 3169"/>
                <a:gd name="T27" fmla="*/ 138 h 743"/>
                <a:gd name="T28" fmla="*/ 1398 w 3169"/>
                <a:gd name="T29" fmla="*/ 208 h 743"/>
                <a:gd name="T30" fmla="*/ 1318 w 3169"/>
                <a:gd name="T31" fmla="*/ 261 h 743"/>
                <a:gd name="T32" fmla="*/ 795 w 3169"/>
                <a:gd name="T33" fmla="*/ 423 h 743"/>
                <a:gd name="T34" fmla="*/ 345 w 3169"/>
                <a:gd name="T35" fmla="*/ 513 h 743"/>
                <a:gd name="T36" fmla="*/ 0 w 3169"/>
                <a:gd name="T37" fmla="*/ 637 h 743"/>
                <a:gd name="T38" fmla="*/ 309 w 3169"/>
                <a:gd name="T39" fmla="*/ 549 h 743"/>
                <a:gd name="T40" fmla="*/ 765 w 3169"/>
                <a:gd name="T41" fmla="*/ 459 h 743"/>
                <a:gd name="T42" fmla="*/ 1228 w 3169"/>
                <a:gd name="T43" fmla="*/ 321 h 743"/>
                <a:gd name="T44" fmla="*/ 1021 w 3169"/>
                <a:gd name="T45" fmla="*/ 501 h 743"/>
                <a:gd name="T46" fmla="*/ 907 w 3169"/>
                <a:gd name="T47" fmla="*/ 763 h 743"/>
                <a:gd name="T48" fmla="*/ 901 w 3169"/>
                <a:gd name="T49" fmla="*/ 763 h 743"/>
                <a:gd name="T50" fmla="*/ 973 w 3169"/>
                <a:gd name="T51" fmla="*/ 763 h 743"/>
                <a:gd name="T52" fmla="*/ 1062 w 3169"/>
                <a:gd name="T53" fmla="*/ 507 h 743"/>
                <a:gd name="T54" fmla="*/ 1348 w 3169"/>
                <a:gd name="T55" fmla="*/ 291 h 743"/>
                <a:gd name="T56" fmla="*/ 1592 w 3169"/>
                <a:gd name="T57" fmla="*/ 459 h 743"/>
                <a:gd name="T58" fmla="*/ 1841 w 3169"/>
                <a:gd name="T59" fmla="*/ 697 h 743"/>
                <a:gd name="T60" fmla="*/ 1934 w 3169"/>
                <a:gd name="T61" fmla="*/ 763 h 743"/>
                <a:gd name="T62" fmla="*/ 1999 w 3169"/>
                <a:gd name="T63" fmla="*/ 763 h 743"/>
                <a:gd name="T64" fmla="*/ 1762 w 3169"/>
                <a:gd name="T65" fmla="*/ 537 h 743"/>
                <a:gd name="T66" fmla="*/ 1447 w 3169"/>
                <a:gd name="T67" fmla="*/ 249 h 743"/>
                <a:gd name="T68" fmla="*/ 1447 w 3169"/>
                <a:gd name="T69" fmla="*/ 249 h 743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1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1042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algn="ctr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ru-RU" altLang="ru-RU"/>
            </a:p>
          </p:txBody>
        </p:sp>
        <p:sp>
          <p:nvSpPr>
            <p:cNvPr id="8398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8398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8398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>
                <a:gd name="T0" fmla="*/ 5740 w 5740"/>
                <a:gd name="T1" fmla="*/ 288 h 288"/>
                <a:gd name="T2" fmla="*/ 0 w 5740"/>
                <a:gd name="T3" fmla="*/ 288 h 288"/>
                <a:gd name="T4" fmla="*/ 0 w 5740"/>
                <a:gd name="T5" fmla="*/ 0 h 288"/>
                <a:gd name="T6" fmla="*/ 5740 w 5740"/>
                <a:gd name="T7" fmla="*/ 0 h 288"/>
                <a:gd name="T8" fmla="*/ 5740 w 5740"/>
                <a:gd name="T9" fmla="*/ 288 h 288"/>
                <a:gd name="T10" fmla="*/ 5740 w 5740"/>
                <a:gd name="T11" fmla="*/ 288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046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>
                <a:gd name="T0" fmla="*/ 871 w 3188"/>
                <a:gd name="T1" fmla="*/ 1423 h 2024"/>
                <a:gd name="T2" fmla="*/ 907 w 3188"/>
                <a:gd name="T3" fmla="*/ 1393 h 2024"/>
                <a:gd name="T4" fmla="*/ 991 w 3188"/>
                <a:gd name="T5" fmla="*/ 1320 h 2024"/>
                <a:gd name="T6" fmla="*/ 1033 w 3188"/>
                <a:gd name="T7" fmla="*/ 1297 h 2024"/>
                <a:gd name="T8" fmla="*/ 1086 w 3188"/>
                <a:gd name="T9" fmla="*/ 1249 h 2024"/>
                <a:gd name="T10" fmla="*/ 1123 w 3188"/>
                <a:gd name="T11" fmla="*/ 1219 h 2024"/>
                <a:gd name="T12" fmla="*/ 1057 w 3188"/>
                <a:gd name="T13" fmla="*/ 1153 h 2024"/>
                <a:gd name="T14" fmla="*/ 877 w 3188"/>
                <a:gd name="T15" fmla="*/ 1021 h 2024"/>
                <a:gd name="T16" fmla="*/ 655 w 3188"/>
                <a:gd name="T17" fmla="*/ 907 h 2024"/>
                <a:gd name="T18" fmla="*/ 655 w 3188"/>
                <a:gd name="T19" fmla="*/ 846 h 2024"/>
                <a:gd name="T20" fmla="*/ 643 w 3188"/>
                <a:gd name="T21" fmla="*/ 708 h 2024"/>
                <a:gd name="T22" fmla="*/ 552 w 3188"/>
                <a:gd name="T23" fmla="*/ 642 h 2024"/>
                <a:gd name="T24" fmla="*/ 510 w 3188"/>
                <a:gd name="T25" fmla="*/ 570 h 2024"/>
                <a:gd name="T26" fmla="*/ 637 w 3188"/>
                <a:gd name="T27" fmla="*/ 564 h 2024"/>
                <a:gd name="T28" fmla="*/ 763 w 3188"/>
                <a:gd name="T29" fmla="*/ 570 h 2024"/>
                <a:gd name="T30" fmla="*/ 1091 w 3188"/>
                <a:gd name="T31" fmla="*/ 850 h 2024"/>
                <a:gd name="T32" fmla="*/ 1009 w 3188"/>
                <a:gd name="T33" fmla="*/ 566 h 2024"/>
                <a:gd name="T34" fmla="*/ 1054 w 3188"/>
                <a:gd name="T35" fmla="*/ 265 h 2024"/>
                <a:gd name="T36" fmla="*/ 1249 w 3188"/>
                <a:gd name="T37" fmla="*/ 0 h 2024"/>
                <a:gd name="T38" fmla="*/ 1466 w 3188"/>
                <a:gd name="T39" fmla="*/ 292 h 2024"/>
                <a:gd name="T40" fmla="*/ 1475 w 3188"/>
                <a:gd name="T41" fmla="*/ 548 h 2024"/>
                <a:gd name="T42" fmla="*/ 1567 w 3188"/>
                <a:gd name="T43" fmla="*/ 630 h 2024"/>
                <a:gd name="T44" fmla="*/ 1795 w 3188"/>
                <a:gd name="T45" fmla="*/ 365 h 2024"/>
                <a:gd name="T46" fmla="*/ 2245 w 3188"/>
                <a:gd name="T47" fmla="*/ 150 h 2024"/>
                <a:gd name="T48" fmla="*/ 2618 w 3188"/>
                <a:gd name="T49" fmla="*/ 180 h 2024"/>
                <a:gd name="T50" fmla="*/ 3050 w 3188"/>
                <a:gd name="T51" fmla="*/ 150 h 2024"/>
                <a:gd name="T52" fmla="*/ 3140 w 3188"/>
                <a:gd name="T53" fmla="*/ 210 h 2024"/>
                <a:gd name="T54" fmla="*/ 2990 w 3188"/>
                <a:gd name="T55" fmla="*/ 210 h 2024"/>
                <a:gd name="T56" fmla="*/ 2834 w 3188"/>
                <a:gd name="T57" fmla="*/ 377 h 2024"/>
                <a:gd name="T58" fmla="*/ 2702 w 3188"/>
                <a:gd name="T59" fmla="*/ 648 h 2024"/>
                <a:gd name="T60" fmla="*/ 2582 w 3188"/>
                <a:gd name="T61" fmla="*/ 828 h 2024"/>
                <a:gd name="T62" fmla="*/ 2234 w 3188"/>
                <a:gd name="T63" fmla="*/ 1009 h 2024"/>
                <a:gd name="T64" fmla="*/ 1963 w 3188"/>
                <a:gd name="T65" fmla="*/ 1075 h 2024"/>
                <a:gd name="T66" fmla="*/ 2257 w 3188"/>
                <a:gd name="T67" fmla="*/ 1111 h 2024"/>
                <a:gd name="T68" fmla="*/ 2600 w 3188"/>
                <a:gd name="T69" fmla="*/ 1207 h 2024"/>
                <a:gd name="T70" fmla="*/ 2894 w 3188"/>
                <a:gd name="T71" fmla="*/ 1441 h 2024"/>
                <a:gd name="T72" fmla="*/ 3122 w 3188"/>
                <a:gd name="T73" fmla="*/ 1555 h 2024"/>
                <a:gd name="T74" fmla="*/ 3032 w 3188"/>
                <a:gd name="T75" fmla="*/ 1585 h 2024"/>
                <a:gd name="T76" fmla="*/ 3008 w 3188"/>
                <a:gd name="T77" fmla="*/ 1591 h 2024"/>
                <a:gd name="T78" fmla="*/ 2960 w 3188"/>
                <a:gd name="T79" fmla="*/ 1597 h 2024"/>
                <a:gd name="T80" fmla="*/ 2882 w 3188"/>
                <a:gd name="T81" fmla="*/ 1609 h 2024"/>
                <a:gd name="T82" fmla="*/ 2846 w 3188"/>
                <a:gd name="T83" fmla="*/ 1609 h 2024"/>
                <a:gd name="T84" fmla="*/ 2774 w 3188"/>
                <a:gd name="T85" fmla="*/ 1615 h 2024"/>
                <a:gd name="T86" fmla="*/ 2726 w 3188"/>
                <a:gd name="T87" fmla="*/ 1621 h 2024"/>
                <a:gd name="T88" fmla="*/ 2708 w 3188"/>
                <a:gd name="T89" fmla="*/ 1621 h 2024"/>
                <a:gd name="T90" fmla="*/ 2594 w 3188"/>
                <a:gd name="T91" fmla="*/ 1657 h 2024"/>
                <a:gd name="T92" fmla="*/ 2533 w 3188"/>
                <a:gd name="T93" fmla="*/ 1663 h 2024"/>
                <a:gd name="T94" fmla="*/ 2444 w 3188"/>
                <a:gd name="T95" fmla="*/ 1675 h 2024"/>
                <a:gd name="T96" fmla="*/ 2378 w 3188"/>
                <a:gd name="T97" fmla="*/ 1687 h 2024"/>
                <a:gd name="T98" fmla="*/ 2360 w 3188"/>
                <a:gd name="T99" fmla="*/ 1705 h 2024"/>
                <a:gd name="T100" fmla="*/ 2305 w 3188"/>
                <a:gd name="T101" fmla="*/ 1687 h 2024"/>
                <a:gd name="T102" fmla="*/ 2263 w 3188"/>
                <a:gd name="T103" fmla="*/ 1663 h 2024"/>
                <a:gd name="T104" fmla="*/ 2017 w 3188"/>
                <a:gd name="T105" fmla="*/ 1585 h 2024"/>
                <a:gd name="T106" fmla="*/ 1711 w 3188"/>
                <a:gd name="T107" fmla="*/ 1453 h 2024"/>
                <a:gd name="T108" fmla="*/ 1880 w 3188"/>
                <a:gd name="T109" fmla="*/ 1844 h 2024"/>
                <a:gd name="T110" fmla="*/ 1771 w 3188"/>
                <a:gd name="T111" fmla="*/ 1922 h 2024"/>
                <a:gd name="T112" fmla="*/ 1531 w 3188"/>
                <a:gd name="T113" fmla="*/ 1753 h 2024"/>
                <a:gd name="T114" fmla="*/ 1411 w 3188"/>
                <a:gd name="T115" fmla="*/ 1477 h 2024"/>
                <a:gd name="T116" fmla="*/ 1219 w 3188"/>
                <a:gd name="T117" fmla="*/ 1291 h 2024"/>
                <a:gd name="T118" fmla="*/ 127 w 3188"/>
                <a:gd name="T119" fmla="*/ 2006 h 2024"/>
                <a:gd name="T120" fmla="*/ 865 w 3188"/>
                <a:gd name="T121" fmla="*/ 1429 h 2024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47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>
                <a:gd name="T0" fmla="*/ 318 w 2144"/>
                <a:gd name="T1" fmla="*/ 1078 h 1787"/>
                <a:gd name="T2" fmla="*/ 217 w 2144"/>
                <a:gd name="T3" fmla="*/ 928 h 1787"/>
                <a:gd name="T4" fmla="*/ 102 w 2144"/>
                <a:gd name="T5" fmla="*/ 808 h 1787"/>
                <a:gd name="T6" fmla="*/ 36 w 2144"/>
                <a:gd name="T7" fmla="*/ 742 h 1787"/>
                <a:gd name="T8" fmla="*/ 0 w 2144"/>
                <a:gd name="T9" fmla="*/ 700 h 1787"/>
                <a:gd name="T10" fmla="*/ 270 w 2144"/>
                <a:gd name="T11" fmla="*/ 958 h 1787"/>
                <a:gd name="T12" fmla="*/ 294 w 2144"/>
                <a:gd name="T13" fmla="*/ 1006 h 1787"/>
                <a:gd name="T14" fmla="*/ 367 w 2144"/>
                <a:gd name="T15" fmla="*/ 670 h 1787"/>
                <a:gd name="T16" fmla="*/ 379 w 2144"/>
                <a:gd name="T17" fmla="*/ 411 h 1787"/>
                <a:gd name="T18" fmla="*/ 347 w 2144"/>
                <a:gd name="T19" fmla="*/ 118 h 1787"/>
                <a:gd name="T20" fmla="*/ 393 w 2144"/>
                <a:gd name="T21" fmla="*/ 0 h 1787"/>
                <a:gd name="T22" fmla="*/ 397 w 2144"/>
                <a:gd name="T23" fmla="*/ 357 h 1787"/>
                <a:gd name="T24" fmla="*/ 421 w 2144"/>
                <a:gd name="T25" fmla="*/ 609 h 1787"/>
                <a:gd name="T26" fmla="*/ 385 w 2144"/>
                <a:gd name="T27" fmla="*/ 826 h 1787"/>
                <a:gd name="T28" fmla="*/ 385 w 2144"/>
                <a:gd name="T29" fmla="*/ 1036 h 1787"/>
                <a:gd name="T30" fmla="*/ 877 w 2144"/>
                <a:gd name="T31" fmla="*/ 784 h 1787"/>
                <a:gd name="T32" fmla="*/ 1309 w 2144"/>
                <a:gd name="T33" fmla="*/ 555 h 1787"/>
                <a:gd name="T34" fmla="*/ 1802 w 2144"/>
                <a:gd name="T35" fmla="*/ 249 h 1787"/>
                <a:gd name="T36" fmla="*/ 2096 w 2144"/>
                <a:gd name="T37" fmla="*/ 69 h 1787"/>
                <a:gd name="T38" fmla="*/ 1814 w 2144"/>
                <a:gd name="T39" fmla="*/ 279 h 1787"/>
                <a:gd name="T40" fmla="*/ 1453 w 2144"/>
                <a:gd name="T41" fmla="*/ 501 h 1787"/>
                <a:gd name="T42" fmla="*/ 1123 w 2144"/>
                <a:gd name="T43" fmla="*/ 700 h 1787"/>
                <a:gd name="T44" fmla="*/ 739 w 2144"/>
                <a:gd name="T45" fmla="*/ 898 h 1787"/>
                <a:gd name="T46" fmla="*/ 463 w 2144"/>
                <a:gd name="T47" fmla="*/ 1084 h 1787"/>
                <a:gd name="T48" fmla="*/ 817 w 2144"/>
                <a:gd name="T49" fmla="*/ 1193 h 1787"/>
                <a:gd name="T50" fmla="*/ 1285 w 2144"/>
                <a:gd name="T51" fmla="*/ 1187 h 1787"/>
                <a:gd name="T52" fmla="*/ 1916 w 2144"/>
                <a:gd name="T53" fmla="*/ 1396 h 1787"/>
                <a:gd name="T54" fmla="*/ 2144 w 2144"/>
                <a:gd name="T55" fmla="*/ 1420 h 1787"/>
                <a:gd name="T56" fmla="*/ 1814 w 2144"/>
                <a:gd name="T57" fmla="*/ 1408 h 1787"/>
                <a:gd name="T58" fmla="*/ 1435 w 2144"/>
                <a:gd name="T59" fmla="*/ 1288 h 1787"/>
                <a:gd name="T60" fmla="*/ 1219 w 2144"/>
                <a:gd name="T61" fmla="*/ 1229 h 1787"/>
                <a:gd name="T62" fmla="*/ 799 w 2144"/>
                <a:gd name="T63" fmla="*/ 1223 h 1787"/>
                <a:gd name="T64" fmla="*/ 505 w 2144"/>
                <a:gd name="T65" fmla="*/ 1145 h 1787"/>
                <a:gd name="T66" fmla="*/ 733 w 2144"/>
                <a:gd name="T67" fmla="*/ 1378 h 1787"/>
                <a:gd name="T68" fmla="*/ 877 w 2144"/>
                <a:gd name="T69" fmla="*/ 1619 h 1787"/>
                <a:gd name="T70" fmla="*/ 1009 w 2144"/>
                <a:gd name="T71" fmla="*/ 1787 h 1787"/>
                <a:gd name="T72" fmla="*/ 817 w 2144"/>
                <a:gd name="T73" fmla="*/ 1607 h 1787"/>
                <a:gd name="T74" fmla="*/ 673 w 2144"/>
                <a:gd name="T75" fmla="*/ 1372 h 1787"/>
                <a:gd name="T76" fmla="*/ 415 w 2144"/>
                <a:gd name="T77" fmla="*/ 1109 h 1787"/>
                <a:gd name="T78" fmla="*/ 318 w 2144"/>
                <a:gd name="T79" fmla="*/ 1078 h 1787"/>
                <a:gd name="T80" fmla="*/ 318 w 2144"/>
                <a:gd name="T81" fmla="*/ 1078 h 1787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398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>
                <a:gd name="T0" fmla="*/ 1814 w 2828"/>
                <a:gd name="T1" fmla="*/ 606 h 2366"/>
                <a:gd name="T2" fmla="*/ 1615 w 2828"/>
                <a:gd name="T3" fmla="*/ 252 h 2366"/>
                <a:gd name="T4" fmla="*/ 1345 w 2828"/>
                <a:gd name="T5" fmla="*/ 132 h 2366"/>
                <a:gd name="T6" fmla="*/ 1381 w 2828"/>
                <a:gd name="T7" fmla="*/ 492 h 2366"/>
                <a:gd name="T8" fmla="*/ 955 w 2828"/>
                <a:gd name="T9" fmla="*/ 221 h 2366"/>
                <a:gd name="T10" fmla="*/ 877 w 2828"/>
                <a:gd name="T11" fmla="*/ 161 h 2366"/>
                <a:gd name="T12" fmla="*/ 841 w 2828"/>
                <a:gd name="T13" fmla="*/ 167 h 2366"/>
                <a:gd name="T14" fmla="*/ 720 w 2828"/>
                <a:gd name="T15" fmla="*/ 161 h 2366"/>
                <a:gd name="T16" fmla="*/ 613 w 2828"/>
                <a:gd name="T17" fmla="*/ 144 h 2366"/>
                <a:gd name="T18" fmla="*/ 492 w 2828"/>
                <a:gd name="T19" fmla="*/ 161 h 2366"/>
                <a:gd name="T20" fmla="*/ 432 w 2828"/>
                <a:gd name="T21" fmla="*/ 150 h 2366"/>
                <a:gd name="T22" fmla="*/ 342 w 2828"/>
                <a:gd name="T23" fmla="*/ 138 h 2366"/>
                <a:gd name="T24" fmla="*/ 246 w 2828"/>
                <a:gd name="T25" fmla="*/ 126 h 2366"/>
                <a:gd name="T26" fmla="*/ 174 w 2828"/>
                <a:gd name="T27" fmla="*/ 114 h 2366"/>
                <a:gd name="T28" fmla="*/ 216 w 2828"/>
                <a:gd name="T29" fmla="*/ 240 h 2366"/>
                <a:gd name="T30" fmla="*/ 607 w 2828"/>
                <a:gd name="T31" fmla="*/ 588 h 2366"/>
                <a:gd name="T32" fmla="*/ 1177 w 2828"/>
                <a:gd name="T33" fmla="*/ 817 h 2366"/>
                <a:gd name="T34" fmla="*/ 972 w 2828"/>
                <a:gd name="T35" fmla="*/ 871 h 2366"/>
                <a:gd name="T36" fmla="*/ 492 w 2828"/>
                <a:gd name="T37" fmla="*/ 1111 h 2366"/>
                <a:gd name="T38" fmla="*/ 276 w 2828"/>
                <a:gd name="T39" fmla="*/ 1441 h 2366"/>
                <a:gd name="T40" fmla="*/ 42 w 2828"/>
                <a:gd name="T41" fmla="*/ 1441 h 2366"/>
                <a:gd name="T42" fmla="*/ 367 w 2828"/>
                <a:gd name="T43" fmla="*/ 1585 h 2366"/>
                <a:gd name="T44" fmla="*/ 949 w 2828"/>
                <a:gd name="T45" fmla="*/ 1712 h 2366"/>
                <a:gd name="T46" fmla="*/ 1519 w 2828"/>
                <a:gd name="T47" fmla="*/ 1537 h 2366"/>
                <a:gd name="T48" fmla="*/ 1735 w 2828"/>
                <a:gd name="T49" fmla="*/ 1513 h 2366"/>
                <a:gd name="T50" fmla="*/ 1723 w 2828"/>
                <a:gd name="T51" fmla="*/ 1802 h 2366"/>
                <a:gd name="T52" fmla="*/ 2042 w 2828"/>
                <a:gd name="T53" fmla="*/ 2229 h 2366"/>
                <a:gd name="T54" fmla="*/ 2191 w 2828"/>
                <a:gd name="T55" fmla="*/ 2133 h 2366"/>
                <a:gd name="T56" fmla="*/ 2270 w 2828"/>
                <a:gd name="T57" fmla="*/ 1970 h 2366"/>
                <a:gd name="T58" fmla="*/ 2233 w 2828"/>
                <a:gd name="T59" fmla="*/ 1573 h 2366"/>
                <a:gd name="T60" fmla="*/ 2294 w 2828"/>
                <a:gd name="T61" fmla="*/ 1483 h 2366"/>
                <a:gd name="T62" fmla="*/ 2588 w 2828"/>
                <a:gd name="T63" fmla="*/ 1688 h 2366"/>
                <a:gd name="T64" fmla="*/ 2695 w 2828"/>
                <a:gd name="T65" fmla="*/ 1682 h 2366"/>
                <a:gd name="T66" fmla="*/ 2588 w 2828"/>
                <a:gd name="T67" fmla="*/ 1543 h 2366"/>
                <a:gd name="T68" fmla="*/ 2510 w 2828"/>
                <a:gd name="T69" fmla="*/ 1357 h 2366"/>
                <a:gd name="T70" fmla="*/ 2354 w 2828"/>
                <a:gd name="T71" fmla="*/ 1184 h 2366"/>
                <a:gd name="T72" fmla="*/ 2102 w 2828"/>
                <a:gd name="T73" fmla="*/ 931 h 2366"/>
                <a:gd name="T74" fmla="*/ 2137 w 2828"/>
                <a:gd name="T75" fmla="*/ 907 h 2366"/>
                <a:gd name="T76" fmla="*/ 2215 w 2828"/>
                <a:gd name="T77" fmla="*/ 871 h 2366"/>
                <a:gd name="T78" fmla="*/ 2324 w 2828"/>
                <a:gd name="T79" fmla="*/ 817 h 2366"/>
                <a:gd name="T80" fmla="*/ 2372 w 2828"/>
                <a:gd name="T81" fmla="*/ 787 h 2366"/>
                <a:gd name="T82" fmla="*/ 2078 w 2828"/>
                <a:gd name="T83" fmla="*/ 865 h 23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pPr>
                <a:defRPr/>
              </a:pPr>
              <a:endParaRPr lang="ru-RU" dirty="0">
                <a:latin typeface="Arial" charset="0"/>
                <a:cs typeface="+mn-cs"/>
              </a:endParaRPr>
            </a:p>
          </p:txBody>
        </p:sp>
        <p:sp>
          <p:nvSpPr>
            <p:cNvPr id="1049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>
                <a:gd name="T0" fmla="*/ 1922 w 2153"/>
                <a:gd name="T1" fmla="*/ 871 h 1930"/>
                <a:gd name="T2" fmla="*/ 2017 w 2153"/>
                <a:gd name="T3" fmla="*/ 1039 h 1930"/>
                <a:gd name="T4" fmla="*/ 2141 w 2153"/>
                <a:gd name="T5" fmla="*/ 1188 h 1930"/>
                <a:gd name="T6" fmla="*/ 2207 w 2153"/>
                <a:gd name="T7" fmla="*/ 1276 h 1930"/>
                <a:gd name="T8" fmla="*/ 2243 w 2153"/>
                <a:gd name="T9" fmla="*/ 1324 h 1930"/>
                <a:gd name="T10" fmla="*/ 1969 w 2153"/>
                <a:gd name="T11" fmla="*/ 997 h 1930"/>
                <a:gd name="T12" fmla="*/ 1940 w 2153"/>
                <a:gd name="T13" fmla="*/ 949 h 1930"/>
                <a:gd name="T14" fmla="*/ 1860 w 2153"/>
                <a:gd name="T15" fmla="*/ 1270 h 1930"/>
                <a:gd name="T16" fmla="*/ 1846 w 2153"/>
                <a:gd name="T17" fmla="*/ 1516 h 1930"/>
                <a:gd name="T18" fmla="*/ 1898 w 2153"/>
                <a:gd name="T19" fmla="*/ 1946 h 1930"/>
                <a:gd name="T20" fmla="*/ 1867 w 2153"/>
                <a:gd name="T21" fmla="*/ 1970 h 1930"/>
                <a:gd name="T22" fmla="*/ 1819 w 2153"/>
                <a:gd name="T23" fmla="*/ 1564 h 1930"/>
                <a:gd name="T24" fmla="*/ 1798 w 2153"/>
                <a:gd name="T25" fmla="*/ 1318 h 1930"/>
                <a:gd name="T26" fmla="*/ 1839 w 2153"/>
                <a:gd name="T27" fmla="*/ 1105 h 1930"/>
                <a:gd name="T28" fmla="*/ 1846 w 2153"/>
                <a:gd name="T29" fmla="*/ 895 h 1930"/>
                <a:gd name="T30" fmla="*/ 1318 w 2153"/>
                <a:gd name="T31" fmla="*/ 1027 h 1930"/>
                <a:gd name="T32" fmla="*/ 860 w 2153"/>
                <a:gd name="T33" fmla="*/ 1152 h 1930"/>
                <a:gd name="T34" fmla="*/ 333 w 2153"/>
                <a:gd name="T35" fmla="*/ 1342 h 1930"/>
                <a:gd name="T36" fmla="*/ 18 w 2153"/>
                <a:gd name="T37" fmla="*/ 1450 h 1930"/>
                <a:gd name="T38" fmla="*/ 321 w 2153"/>
                <a:gd name="T39" fmla="*/ 1312 h 1930"/>
                <a:gd name="T40" fmla="*/ 712 w 2153"/>
                <a:gd name="T41" fmla="*/ 1164 h 1930"/>
                <a:gd name="T42" fmla="*/ 1062 w 2153"/>
                <a:gd name="T43" fmla="*/ 1057 h 1930"/>
                <a:gd name="T44" fmla="*/ 1471 w 2153"/>
                <a:gd name="T45" fmla="*/ 949 h 1930"/>
                <a:gd name="T46" fmla="*/ 1762 w 2153"/>
                <a:gd name="T47" fmla="*/ 835 h 1930"/>
                <a:gd name="T48" fmla="*/ 1393 w 2153"/>
                <a:gd name="T49" fmla="*/ 633 h 1930"/>
                <a:gd name="T50" fmla="*/ 901 w 2153"/>
                <a:gd name="T51" fmla="*/ 525 h 1930"/>
                <a:gd name="T52" fmla="*/ 237 w 2153"/>
                <a:gd name="T53" fmla="*/ 161 h 1930"/>
                <a:gd name="T54" fmla="*/ 0 w 2153"/>
                <a:gd name="T55" fmla="*/ 83 h 1930"/>
                <a:gd name="T56" fmla="*/ 339 w 2153"/>
                <a:gd name="T57" fmla="*/ 179 h 1930"/>
                <a:gd name="T58" fmla="*/ 742 w 2153"/>
                <a:gd name="T59" fmla="*/ 393 h 1930"/>
                <a:gd name="T60" fmla="*/ 973 w 2153"/>
                <a:gd name="T61" fmla="*/ 501 h 1930"/>
                <a:gd name="T62" fmla="*/ 1411 w 2153"/>
                <a:gd name="T63" fmla="*/ 603 h 1930"/>
                <a:gd name="T64" fmla="*/ 1720 w 2153"/>
                <a:gd name="T65" fmla="*/ 763 h 1930"/>
                <a:gd name="T66" fmla="*/ 1483 w 2153"/>
                <a:gd name="T67" fmla="*/ 471 h 1930"/>
                <a:gd name="T68" fmla="*/ 1340 w 2153"/>
                <a:gd name="T69" fmla="*/ 191 h 1930"/>
                <a:gd name="T70" fmla="*/ 1204 w 2153"/>
                <a:gd name="T71" fmla="*/ 0 h 1930"/>
                <a:gd name="T72" fmla="*/ 1399 w 2153"/>
                <a:gd name="T73" fmla="*/ 215 h 1930"/>
                <a:gd name="T74" fmla="*/ 1549 w 2153"/>
                <a:gd name="T75" fmla="*/ 495 h 1930"/>
                <a:gd name="T76" fmla="*/ 1819 w 2153"/>
                <a:gd name="T77" fmla="*/ 823 h 1930"/>
                <a:gd name="T78" fmla="*/ 1922 w 2153"/>
                <a:gd name="T79" fmla="*/ 871 h 1930"/>
                <a:gd name="T80" fmla="*/ 1922 w 2153"/>
                <a:gd name="T81" fmla="*/ 871 h 1930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8398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8399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8399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fld id="{D2E8444E-136A-406D-B58C-FB5F819A63A1}" type="datetimeFigureOut">
              <a:rPr lang="ru-RU"/>
              <a:pPr>
                <a:defRPr/>
              </a:pPr>
              <a:t>03.02.2015</a:t>
            </a:fld>
            <a:endParaRPr lang="ru-RU" dirty="0"/>
          </a:p>
        </p:txBody>
      </p:sp>
      <p:sp>
        <p:nvSpPr>
          <p:cNvPr id="8399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399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anose="02020603050405020304" pitchFamily="18" charset="0"/>
              </a:defRPr>
            </a:lvl1pPr>
          </a:lstStyle>
          <a:p>
            <a:fld id="{AAE77B52-688E-4C1B-A4C9-FC3E98BDA89F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4459" r:id="rId1"/>
    <p:sldLayoutId id="2147484449" r:id="rId2"/>
    <p:sldLayoutId id="2147484450" r:id="rId3"/>
    <p:sldLayoutId id="2147484451" r:id="rId4"/>
    <p:sldLayoutId id="2147484452" r:id="rId5"/>
    <p:sldLayoutId id="2147484453" r:id="rId6"/>
    <p:sldLayoutId id="2147484454" r:id="rId7"/>
    <p:sldLayoutId id="2147484455" r:id="rId8"/>
    <p:sldLayoutId id="2147484456" r:id="rId9"/>
    <p:sldLayoutId id="2147484457" r:id="rId10"/>
    <p:sldLayoutId id="2147484458" r:id="rId11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anose="05000000000000000000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anose="05000000000000000000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anose="05000000000000000000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tags" Target="../tags/tag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Box 4"/>
          <p:cNvSpPr txBox="1">
            <a:spLocks noChangeArrowheads="1"/>
          </p:cNvSpPr>
          <p:nvPr/>
        </p:nvSpPr>
        <p:spPr bwMode="auto">
          <a:xfrm>
            <a:off x="450850" y="130175"/>
            <a:ext cx="8048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/>
              <a:t>ФГОУ СПО « Волоколамский колледж права экономики и безопасности» </a:t>
            </a:r>
          </a:p>
        </p:txBody>
      </p:sp>
      <p:sp>
        <p:nvSpPr>
          <p:cNvPr id="3075" name="TextBox 5"/>
          <p:cNvSpPr txBox="1">
            <a:spLocks noChangeArrowheads="1"/>
          </p:cNvSpPr>
          <p:nvPr/>
        </p:nvSpPr>
        <p:spPr bwMode="auto">
          <a:xfrm>
            <a:off x="3635375" y="6300788"/>
            <a:ext cx="21685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dirty="0"/>
              <a:t>Волоколамск 2013</a:t>
            </a:r>
          </a:p>
        </p:txBody>
      </p:sp>
      <p:sp>
        <p:nvSpPr>
          <p:cNvPr id="3076" name="TextBox 7"/>
          <p:cNvSpPr txBox="1">
            <a:spLocks noChangeArrowheads="1"/>
          </p:cNvSpPr>
          <p:nvPr/>
        </p:nvSpPr>
        <p:spPr bwMode="auto">
          <a:xfrm>
            <a:off x="6370638" y="5229200"/>
            <a:ext cx="2773362" cy="155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algn="l" eaLnBrk="1" hangingPunct="1"/>
            <a:r>
              <a:rPr lang="ru-RU" altLang="ru-RU" sz="2000" dirty="0"/>
              <a:t>выполнил работу </a:t>
            </a:r>
          </a:p>
          <a:p>
            <a:pPr algn="l" eaLnBrk="1" hangingPunct="1"/>
            <a:r>
              <a:rPr lang="ru-RU" altLang="ru-RU" sz="2000" dirty="0"/>
              <a:t>студент группы ПБ-31</a:t>
            </a:r>
          </a:p>
          <a:p>
            <a:pPr algn="l" eaLnBrk="1" hangingPunct="1"/>
            <a:r>
              <a:rPr lang="ru-RU" altLang="ru-RU" sz="2000" dirty="0" err="1"/>
              <a:t>Штыгин</a:t>
            </a:r>
            <a:r>
              <a:rPr lang="ru-RU" altLang="ru-RU" sz="2000" dirty="0"/>
              <a:t> Андрей </a:t>
            </a:r>
          </a:p>
          <a:p>
            <a:pPr algn="l" eaLnBrk="1" hangingPunct="1"/>
            <a:r>
              <a:rPr lang="ru-RU" altLang="ru-RU" dirty="0"/>
              <a:t> </a:t>
            </a:r>
          </a:p>
          <a:p>
            <a:pPr algn="l" eaLnBrk="1" hangingPunct="1"/>
            <a:endParaRPr lang="ru-RU" altLang="ru-RU" dirty="0"/>
          </a:p>
        </p:txBody>
      </p:sp>
      <p:sp>
        <p:nvSpPr>
          <p:cNvPr id="3077" name="TextBox 8"/>
          <p:cNvSpPr txBox="1">
            <a:spLocks noChangeArrowheads="1"/>
          </p:cNvSpPr>
          <p:nvPr/>
        </p:nvSpPr>
        <p:spPr bwMode="auto">
          <a:xfrm>
            <a:off x="539750" y="620713"/>
            <a:ext cx="8280400" cy="173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3600"/>
              <a:t>Презентация на тему:</a:t>
            </a:r>
          </a:p>
          <a:p>
            <a:pPr algn="l" eaLnBrk="1" hangingPunct="1"/>
            <a:endParaRPr lang="ru-RU" altLang="ru-RU" sz="3600"/>
          </a:p>
          <a:p>
            <a:pPr algn="l" eaLnBrk="1" hangingPunct="1"/>
            <a:endParaRPr lang="ru-RU" altLang="ru-RU" sz="3600" b="1"/>
          </a:p>
        </p:txBody>
      </p:sp>
      <p:sp>
        <p:nvSpPr>
          <p:cNvPr id="3078" name="Text Box 10"/>
          <p:cNvSpPr txBox="1">
            <a:spLocks noChangeArrowheads="1"/>
          </p:cNvSpPr>
          <p:nvPr/>
        </p:nvSpPr>
        <p:spPr bwMode="auto">
          <a:xfrm>
            <a:off x="733425" y="1989138"/>
            <a:ext cx="7654925" cy="41549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>
              <a:spcBef>
                <a:spcPct val="50000"/>
              </a:spcBef>
            </a:pPr>
            <a:r>
              <a:rPr lang="ru-RU" altLang="ru-RU" sz="4800" b="1" dirty="0"/>
              <a:t>«Технические средства тушение лесных пожаров</a:t>
            </a:r>
            <a:r>
              <a:rPr lang="ru-RU" altLang="ru-RU" sz="4800" b="1" dirty="0" smtClean="0"/>
              <a:t>» </a:t>
            </a:r>
            <a:br>
              <a:rPr lang="ru-RU" altLang="ru-RU" sz="4800" b="1" dirty="0" smtClean="0"/>
            </a:br>
            <a:r>
              <a:rPr lang="ru-RU" altLang="ru-RU" sz="4800" b="1" dirty="0"/>
              <a:t>Часть </a:t>
            </a:r>
            <a:r>
              <a:rPr lang="ru-RU" altLang="ru-RU" sz="4800" b="1" dirty="0"/>
              <a:t>1</a:t>
            </a:r>
          </a:p>
          <a:p>
            <a:pPr eaLnBrk="1" hangingPunct="1">
              <a:spcBef>
                <a:spcPct val="50000"/>
              </a:spcBef>
            </a:pPr>
            <a:endParaRPr lang="ru-RU" altLang="ru-RU" sz="4800" b="1" dirty="0"/>
          </a:p>
        </p:txBody>
      </p:sp>
    </p:spTree>
    <p:custDataLst>
      <p:tags r:id="rId1"/>
    </p:custDataLst>
  </p:cSld>
  <p:clrMapOvr>
    <a:masterClrMapping/>
  </p:clrMapOvr>
  <p:transition spd="slow" advTm="11612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I:\SAM_019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I:\SAM_018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I:\SAM_01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I:\SAM_01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I:\SAM_01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I:\SAM_018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I:\SAM_0182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3" descr="I:\SAM_01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9525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I:\SAM_017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I:\SAM_024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I:\SAM_024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-4763" y="0"/>
            <a:ext cx="9144001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TextBox 1"/>
          <p:cNvSpPr txBox="1">
            <a:spLocks noChangeArrowheads="1"/>
          </p:cNvSpPr>
          <p:nvPr/>
        </p:nvSpPr>
        <p:spPr bwMode="auto">
          <a:xfrm>
            <a:off x="1368425" y="-4763"/>
            <a:ext cx="6407150" cy="13843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ru-RU" altLang="ru-RU" sz="2800" b="1">
                <a:solidFill>
                  <a:srgbClr val="000000"/>
                </a:solidFill>
              </a:rPr>
              <a:t>Хроника тушения лесных пожаров Шатурского района добровольной  пожарной командой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I:\SAM_0235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I:\SAM_02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I:\SAM_021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I:\SAM_021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3" descr="I:\SAM_021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I:\SAM_020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I:\SAM_019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958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8|1.8|1.4|1.5|1.5|1.7"/>
</p:tagLst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Arial"/>
      </a:majorFont>
      <a:minorFont>
        <a:latin typeface="Times New Roman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2963</TotalTime>
  <Words>39</Words>
  <Application>Microsoft Office PowerPoint</Application>
  <PresentationFormat>Экран (4:3)</PresentationFormat>
  <Paragraphs>9</Paragraphs>
  <Slides>19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3" baseType="lpstr">
      <vt:lpstr>Arial</vt:lpstr>
      <vt:lpstr>Times New Roman</vt:lpstr>
      <vt:lpstr>Wingdings</vt:lpstr>
      <vt:lpstr>Клен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School 32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Esoyan L.Z.</dc:creator>
  <cp:lastModifiedBy>Алексей Пастухов</cp:lastModifiedBy>
  <cp:revision>115</cp:revision>
  <dcterms:created xsi:type="dcterms:W3CDTF">2004-01-15T08:59:49Z</dcterms:created>
  <dcterms:modified xsi:type="dcterms:W3CDTF">2015-02-03T13:58:04Z</dcterms:modified>
</cp:coreProperties>
</file>