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1" r:id="rId1"/>
  </p:sldMasterIdLst>
  <p:notesMasterIdLst>
    <p:notesMasterId r:id="rId28"/>
  </p:notesMasterIdLst>
  <p:sldIdLst>
    <p:sldId id="296" r:id="rId2"/>
    <p:sldId id="319" r:id="rId3"/>
    <p:sldId id="316" r:id="rId4"/>
    <p:sldId id="317" r:id="rId5"/>
    <p:sldId id="320" r:id="rId6"/>
    <p:sldId id="353" r:id="rId7"/>
    <p:sldId id="301" r:id="rId8"/>
    <p:sldId id="312" r:id="rId9"/>
    <p:sldId id="314" r:id="rId10"/>
    <p:sldId id="302" r:id="rId11"/>
    <p:sldId id="322" r:id="rId12"/>
    <p:sldId id="323" r:id="rId13"/>
    <p:sldId id="324" r:id="rId14"/>
    <p:sldId id="325" r:id="rId15"/>
    <p:sldId id="310" r:id="rId16"/>
    <p:sldId id="311" r:id="rId17"/>
    <p:sldId id="313" r:id="rId18"/>
    <p:sldId id="321" r:id="rId19"/>
    <p:sldId id="326" r:id="rId20"/>
    <p:sldId id="327" r:id="rId21"/>
    <p:sldId id="328" r:id="rId22"/>
    <p:sldId id="329" r:id="rId23"/>
    <p:sldId id="330" r:id="rId24"/>
    <p:sldId id="352" r:id="rId25"/>
    <p:sldId id="354" r:id="rId26"/>
    <p:sldId id="355" r:id="rId27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99"/>
    <a:srgbClr val="660033"/>
    <a:srgbClr val="0000CC"/>
    <a:srgbClr val="A50021"/>
    <a:srgbClr val="0066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4" autoAdjust="0"/>
    <p:restoredTop sz="94667" autoAdjust="0"/>
  </p:normalViewPr>
  <p:slideViewPr>
    <p:cSldViewPr>
      <p:cViewPr varScale="1">
        <p:scale>
          <a:sx n="87" d="100"/>
          <a:sy n="87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F139EDC4-345D-4C67-9028-A8792782D5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8589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50 w 2123"/>
                <a:gd name="T1" fmla="*/ 598 h 1696"/>
                <a:gd name="T2" fmla="*/ 514 w 2123"/>
                <a:gd name="T3" fmla="*/ 391 h 1696"/>
                <a:gd name="T4" fmla="*/ 640 w 2123"/>
                <a:gd name="T5" fmla="*/ 227 h 1696"/>
                <a:gd name="T6" fmla="*/ 877 w 2123"/>
                <a:gd name="T7" fmla="*/ 337 h 1696"/>
                <a:gd name="T8" fmla="*/ 1154 w 2123"/>
                <a:gd name="T9" fmla="*/ 497 h 1696"/>
                <a:gd name="T10" fmla="*/ 1408 w 2123"/>
                <a:gd name="T11" fmla="*/ 635 h 1696"/>
                <a:gd name="T12" fmla="*/ 1710 w 2123"/>
                <a:gd name="T13" fmla="*/ 778 h 1696"/>
                <a:gd name="T14" fmla="*/ 1788 w 2123"/>
                <a:gd name="T15" fmla="*/ 809 h 1696"/>
                <a:gd name="T16" fmla="*/ 1745 w 2123"/>
                <a:gd name="T17" fmla="*/ 775 h 1696"/>
                <a:gd name="T18" fmla="*/ 1341 w 2123"/>
                <a:gd name="T19" fmla="*/ 573 h 1696"/>
                <a:gd name="T20" fmla="*/ 1033 w 2123"/>
                <a:gd name="T21" fmla="*/ 391 h 1696"/>
                <a:gd name="T22" fmla="*/ 683 w 2123"/>
                <a:gd name="T23" fmla="*/ 188 h 1696"/>
                <a:gd name="T24" fmla="*/ 949 w 2123"/>
                <a:gd name="T25" fmla="*/ 178 h 1696"/>
                <a:gd name="T26" fmla="*/ 1221 w 2123"/>
                <a:gd name="T27" fmla="*/ 182 h 1696"/>
                <a:gd name="T28" fmla="*/ 1534 w 2123"/>
                <a:gd name="T29" fmla="*/ 154 h 1696"/>
                <a:gd name="T30" fmla="*/ 2014 w 2123"/>
                <a:gd name="T31" fmla="*/ 112 h 1696"/>
                <a:gd name="T32" fmla="*/ 1970 w 2123"/>
                <a:gd name="T33" fmla="*/ 99 h 1696"/>
                <a:gd name="T34" fmla="*/ 1463 w 2123"/>
                <a:gd name="T35" fmla="*/ 148 h 1696"/>
                <a:gd name="T36" fmla="*/ 1148 w 2123"/>
                <a:gd name="T37" fmla="*/ 157 h 1696"/>
                <a:gd name="T38" fmla="*/ 719 w 2123"/>
                <a:gd name="T39" fmla="*/ 148 h 1696"/>
                <a:gd name="T40" fmla="*/ 779 w 2123"/>
                <a:gd name="T41" fmla="*/ 131 h 1696"/>
                <a:gd name="T42" fmla="*/ 1082 w 2123"/>
                <a:gd name="T43" fmla="*/ 0 h 1696"/>
                <a:gd name="T44" fmla="*/ 1033 w 2123"/>
                <a:gd name="T45" fmla="*/ 18 h 1696"/>
                <a:gd name="T46" fmla="*/ 960 w 2123"/>
                <a:gd name="T47" fmla="*/ 48 h 1696"/>
                <a:gd name="T48" fmla="*/ 815 w 2123"/>
                <a:gd name="T49" fmla="*/ 110 h 1696"/>
                <a:gd name="T50" fmla="*/ 640 w 2123"/>
                <a:gd name="T51" fmla="*/ 161 h 1696"/>
                <a:gd name="T52" fmla="*/ 604 w 2123"/>
                <a:gd name="T53" fmla="*/ 206 h 1696"/>
                <a:gd name="T54" fmla="*/ 287 w 2123"/>
                <a:gd name="T55" fmla="*/ 337 h 1696"/>
                <a:gd name="T56" fmla="*/ 0 w 2123"/>
                <a:gd name="T57" fmla="*/ 415 h 1696"/>
                <a:gd name="T58" fmla="*/ 0 w 2123"/>
                <a:gd name="T59" fmla="*/ 419 h 1696"/>
                <a:gd name="T60" fmla="*/ 0 w 2123"/>
                <a:gd name="T61" fmla="*/ 439 h 1696"/>
                <a:gd name="T62" fmla="*/ 284 w 2123"/>
                <a:gd name="T63" fmla="*/ 363 h 1696"/>
                <a:gd name="T64" fmla="*/ 562 w 2123"/>
                <a:gd name="T65" fmla="*/ 246 h 1696"/>
                <a:gd name="T66" fmla="*/ 479 w 2123"/>
                <a:gd name="T67" fmla="*/ 384 h 1696"/>
                <a:gd name="T68" fmla="*/ 496 w 2123"/>
                <a:gd name="T69" fmla="*/ 569 h 1696"/>
                <a:gd name="T70" fmla="*/ 440 w 2123"/>
                <a:gd name="T71" fmla="*/ 668 h 1696"/>
                <a:gd name="T72" fmla="*/ 309 w 2123"/>
                <a:gd name="T73" fmla="*/ 848 h 1696"/>
                <a:gd name="T74" fmla="*/ 303 w 2123"/>
                <a:gd name="T75" fmla="*/ 970 h 1696"/>
                <a:gd name="T76" fmla="*/ 309 w 2123"/>
                <a:gd name="T77" fmla="*/ 970 h 1696"/>
                <a:gd name="T78" fmla="*/ 327 w 2123"/>
                <a:gd name="T79" fmla="*/ 889 h 1696"/>
                <a:gd name="T80" fmla="*/ 550 w 2123"/>
                <a:gd name="T81" fmla="*/ 598 h 1696"/>
                <a:gd name="T82" fmla="*/ 550 w 2123"/>
                <a:gd name="T83" fmla="*/ 59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3 w 969"/>
                <a:gd name="T1" fmla="*/ 1216 h 1192"/>
                <a:gd name="T2" fmla="*/ 510 w 969"/>
                <a:gd name="T3" fmla="*/ 1222 h 1192"/>
                <a:gd name="T4" fmla="*/ 600 w 969"/>
                <a:gd name="T5" fmla="*/ 1180 h 1192"/>
                <a:gd name="T6" fmla="*/ 843 w 969"/>
                <a:gd name="T7" fmla="*/ 1115 h 1192"/>
                <a:gd name="T8" fmla="*/ 973 w 969"/>
                <a:gd name="T9" fmla="*/ 1085 h 1192"/>
                <a:gd name="T10" fmla="*/ 789 w 969"/>
                <a:gd name="T11" fmla="*/ 1016 h 1192"/>
                <a:gd name="T12" fmla="*/ 576 w 969"/>
                <a:gd name="T13" fmla="*/ 973 h 1192"/>
                <a:gd name="T14" fmla="*/ 207 w 969"/>
                <a:gd name="T15" fmla="*/ 991 h 1192"/>
                <a:gd name="T16" fmla="*/ 309 w 969"/>
                <a:gd name="T17" fmla="*/ 913 h 1192"/>
                <a:gd name="T18" fmla="*/ 516 w 969"/>
                <a:gd name="T19" fmla="*/ 823 h 1192"/>
                <a:gd name="T20" fmla="*/ 724 w 969"/>
                <a:gd name="T21" fmla="*/ 691 h 1192"/>
                <a:gd name="T22" fmla="*/ 730 w 969"/>
                <a:gd name="T23" fmla="*/ 691 h 1192"/>
                <a:gd name="T24" fmla="*/ 742 w 969"/>
                <a:gd name="T25" fmla="*/ 685 h 1192"/>
                <a:gd name="T26" fmla="*/ 783 w 969"/>
                <a:gd name="T27" fmla="*/ 667 h 1192"/>
                <a:gd name="T28" fmla="*/ 807 w 969"/>
                <a:gd name="T29" fmla="*/ 661 h 1192"/>
                <a:gd name="T30" fmla="*/ 819 w 969"/>
                <a:gd name="T31" fmla="*/ 649 h 1192"/>
                <a:gd name="T32" fmla="*/ 825 w 969"/>
                <a:gd name="T33" fmla="*/ 637 h 1192"/>
                <a:gd name="T34" fmla="*/ 819 w 969"/>
                <a:gd name="T35" fmla="*/ 631 h 1192"/>
                <a:gd name="T36" fmla="*/ 813 w 969"/>
                <a:gd name="T37" fmla="*/ 619 h 1192"/>
                <a:gd name="T38" fmla="*/ 813 w 969"/>
                <a:gd name="T39" fmla="*/ 585 h 1192"/>
                <a:gd name="T40" fmla="*/ 825 w 969"/>
                <a:gd name="T41" fmla="*/ 555 h 1192"/>
                <a:gd name="T42" fmla="*/ 837 w 969"/>
                <a:gd name="T43" fmla="*/ 525 h 1192"/>
                <a:gd name="T44" fmla="*/ 857 w 969"/>
                <a:gd name="T45" fmla="*/ 495 h 1192"/>
                <a:gd name="T46" fmla="*/ 873 w 969"/>
                <a:gd name="T47" fmla="*/ 465 h 1192"/>
                <a:gd name="T48" fmla="*/ 881 w 969"/>
                <a:gd name="T49" fmla="*/ 447 h 1192"/>
                <a:gd name="T50" fmla="*/ 889 w 969"/>
                <a:gd name="T51" fmla="*/ 441 h 1192"/>
                <a:gd name="T52" fmla="*/ 889 w 969"/>
                <a:gd name="T53" fmla="*/ 357 h 1192"/>
                <a:gd name="T54" fmla="*/ 889 w 969"/>
                <a:gd name="T55" fmla="*/ 351 h 1192"/>
                <a:gd name="T56" fmla="*/ 895 w 969"/>
                <a:gd name="T57" fmla="*/ 345 h 1192"/>
                <a:gd name="T58" fmla="*/ 913 w 969"/>
                <a:gd name="T59" fmla="*/ 315 h 1192"/>
                <a:gd name="T60" fmla="*/ 925 w 969"/>
                <a:gd name="T61" fmla="*/ 279 h 1192"/>
                <a:gd name="T62" fmla="*/ 937 w 969"/>
                <a:gd name="T63" fmla="*/ 249 h 1192"/>
                <a:gd name="T64" fmla="*/ 943 w 969"/>
                <a:gd name="T65" fmla="*/ 237 h 1192"/>
                <a:gd name="T66" fmla="*/ 949 w 969"/>
                <a:gd name="T67" fmla="*/ 225 h 1192"/>
                <a:gd name="T68" fmla="*/ 967 w 969"/>
                <a:gd name="T69" fmla="*/ 173 h 1192"/>
                <a:gd name="T70" fmla="*/ 985 w 969"/>
                <a:gd name="T71" fmla="*/ 137 h 1192"/>
                <a:gd name="T72" fmla="*/ 991 w 969"/>
                <a:gd name="T73" fmla="*/ 125 h 1192"/>
                <a:gd name="T74" fmla="*/ 991 w 969"/>
                <a:gd name="T75" fmla="*/ 119 h 1192"/>
                <a:gd name="T76" fmla="*/ 1009 w 969"/>
                <a:gd name="T77" fmla="*/ 0 h 1192"/>
                <a:gd name="T78" fmla="*/ 985 w 969"/>
                <a:gd name="T79" fmla="*/ 47 h 1192"/>
                <a:gd name="T80" fmla="*/ 813 w 969"/>
                <a:gd name="T81" fmla="*/ 113 h 1192"/>
                <a:gd name="T82" fmla="*/ 736 w 969"/>
                <a:gd name="T83" fmla="*/ 161 h 1192"/>
                <a:gd name="T84" fmla="*/ 480 w 969"/>
                <a:gd name="T85" fmla="*/ 243 h 1192"/>
                <a:gd name="T86" fmla="*/ 291 w 969"/>
                <a:gd name="T87" fmla="*/ 297 h 1192"/>
                <a:gd name="T88" fmla="*/ 183 w 969"/>
                <a:gd name="T89" fmla="*/ 303 h 1192"/>
                <a:gd name="T90" fmla="*/ 12 w 969"/>
                <a:gd name="T91" fmla="*/ 495 h 1192"/>
                <a:gd name="T92" fmla="*/ 0 w 969"/>
                <a:gd name="T93" fmla="*/ 519 h 1192"/>
                <a:gd name="T94" fmla="*/ 0 w 969"/>
                <a:gd name="T95" fmla="*/ 1216 h 1192"/>
                <a:gd name="T96" fmla="*/ 96 w 969"/>
                <a:gd name="T97" fmla="*/ 1210 h 1192"/>
                <a:gd name="T98" fmla="*/ 333 w 969"/>
                <a:gd name="T99" fmla="*/ 1216 h 1192"/>
                <a:gd name="T100" fmla="*/ 333 w 969"/>
                <a:gd name="T101" fmla="*/ 121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74 w 2176"/>
                <a:gd name="T1" fmla="*/ 787 h 1505"/>
                <a:gd name="T2" fmla="*/ 1240 w 2176"/>
                <a:gd name="T3" fmla="*/ 1255 h 1505"/>
                <a:gd name="T4" fmla="*/ 996 w 2176"/>
                <a:gd name="T5" fmla="*/ 1213 h 1505"/>
                <a:gd name="T6" fmla="*/ 753 w 2176"/>
                <a:gd name="T7" fmla="*/ 1147 h 1505"/>
                <a:gd name="T8" fmla="*/ 462 w 2176"/>
                <a:gd name="T9" fmla="*/ 1129 h 1505"/>
                <a:gd name="T10" fmla="*/ 0 w 2176"/>
                <a:gd name="T11" fmla="*/ 1099 h 1505"/>
                <a:gd name="T12" fmla="*/ 30 w 2176"/>
                <a:gd name="T13" fmla="*/ 1135 h 1505"/>
                <a:gd name="T14" fmla="*/ 516 w 2176"/>
                <a:gd name="T15" fmla="*/ 1153 h 1505"/>
                <a:gd name="T16" fmla="*/ 807 w 2176"/>
                <a:gd name="T17" fmla="*/ 1207 h 1505"/>
                <a:gd name="T18" fmla="*/ 1180 w 2176"/>
                <a:gd name="T19" fmla="*/ 1331 h 1505"/>
                <a:gd name="T20" fmla="*/ 1115 w 2176"/>
                <a:gd name="T21" fmla="*/ 1349 h 1505"/>
                <a:gd name="T22" fmla="*/ 741 w 2176"/>
                <a:gd name="T23" fmla="*/ 1535 h 1505"/>
                <a:gd name="T24" fmla="*/ 795 w 2176"/>
                <a:gd name="T25" fmla="*/ 1511 h 1505"/>
                <a:gd name="T26" fmla="*/ 901 w 2176"/>
                <a:gd name="T27" fmla="*/ 1469 h 1505"/>
                <a:gd name="T28" fmla="*/ 1062 w 2176"/>
                <a:gd name="T29" fmla="*/ 1385 h 1505"/>
                <a:gd name="T30" fmla="*/ 1264 w 2176"/>
                <a:gd name="T31" fmla="*/ 1325 h 1505"/>
                <a:gd name="T32" fmla="*/ 1317 w 2176"/>
                <a:gd name="T33" fmla="*/ 1243 h 1505"/>
                <a:gd name="T34" fmla="*/ 1702 w 2176"/>
                <a:gd name="T35" fmla="*/ 1063 h 1505"/>
                <a:gd name="T36" fmla="*/ 2011 w 2176"/>
                <a:gd name="T37" fmla="*/ 973 h 1505"/>
                <a:gd name="T38" fmla="*/ 2266 w 2176"/>
                <a:gd name="T39" fmla="*/ 841 h 1505"/>
                <a:gd name="T40" fmla="*/ 2041 w 2176"/>
                <a:gd name="T41" fmla="*/ 931 h 1505"/>
                <a:gd name="T42" fmla="*/ 1726 w 2176"/>
                <a:gd name="T43" fmla="*/ 1009 h 1505"/>
                <a:gd name="T44" fmla="*/ 1399 w 2176"/>
                <a:gd name="T45" fmla="*/ 1171 h 1505"/>
                <a:gd name="T46" fmla="*/ 1561 w 2176"/>
                <a:gd name="T47" fmla="*/ 925 h 1505"/>
                <a:gd name="T48" fmla="*/ 1690 w 2176"/>
                <a:gd name="T49" fmla="*/ 555 h 1505"/>
                <a:gd name="T50" fmla="*/ 1810 w 2176"/>
                <a:gd name="T51" fmla="*/ 382 h 1505"/>
                <a:gd name="T52" fmla="*/ 2059 w 2176"/>
                <a:gd name="T53" fmla="*/ 60 h 1505"/>
                <a:gd name="T54" fmla="*/ 2086 w 2176"/>
                <a:gd name="T55" fmla="*/ 0 h 1505"/>
                <a:gd name="T56" fmla="*/ 2053 w 2176"/>
                <a:gd name="T57" fmla="*/ 0 h 1505"/>
                <a:gd name="T58" fmla="*/ 1666 w 2176"/>
                <a:gd name="T59" fmla="*/ 490 h 1505"/>
                <a:gd name="T60" fmla="*/ 1537 w 2176"/>
                <a:gd name="T61" fmla="*/ 907 h 1505"/>
                <a:gd name="T62" fmla="*/ 1305 w 2176"/>
                <a:gd name="T63" fmla="*/ 1195 h 1505"/>
                <a:gd name="T64" fmla="*/ 1180 w 2176"/>
                <a:gd name="T65" fmla="*/ 925 h 1505"/>
                <a:gd name="T66" fmla="*/ 1050 w 2176"/>
                <a:gd name="T67" fmla="*/ 550 h 1505"/>
                <a:gd name="T68" fmla="*/ 925 w 2176"/>
                <a:gd name="T69" fmla="*/ 222 h 1505"/>
                <a:gd name="T70" fmla="*/ 819 w 2176"/>
                <a:gd name="T71" fmla="*/ 0 h 1505"/>
                <a:gd name="T72" fmla="*/ 783 w 2176"/>
                <a:gd name="T73" fmla="*/ 0 h 1505"/>
                <a:gd name="T74" fmla="*/ 943 w 2176"/>
                <a:gd name="T75" fmla="*/ 364 h 1505"/>
                <a:gd name="T76" fmla="*/ 1074 w 2176"/>
                <a:gd name="T77" fmla="*/ 787 h 1505"/>
                <a:gd name="T78" fmla="*/ 1074 w 2176"/>
                <a:gd name="T79" fmla="*/ 78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1 w 813"/>
                <a:gd name="T1" fmla="*/ 574 h 804"/>
                <a:gd name="T2" fmla="*/ 339 w 813"/>
                <a:gd name="T3" fmla="*/ 448 h 804"/>
                <a:gd name="T4" fmla="*/ 666 w 813"/>
                <a:gd name="T5" fmla="*/ 226 h 804"/>
                <a:gd name="T6" fmla="*/ 843 w 813"/>
                <a:gd name="T7" fmla="*/ 0 h 804"/>
                <a:gd name="T8" fmla="*/ 705 w 813"/>
                <a:gd name="T9" fmla="*/ 150 h 804"/>
                <a:gd name="T10" fmla="*/ 154 w 813"/>
                <a:gd name="T11" fmla="*/ 514 h 804"/>
                <a:gd name="T12" fmla="*/ 0 w 813"/>
                <a:gd name="T13" fmla="*/ 752 h 804"/>
                <a:gd name="T14" fmla="*/ 0 w 813"/>
                <a:gd name="T15" fmla="*/ 824 h 804"/>
                <a:gd name="T16" fmla="*/ 171 w 813"/>
                <a:gd name="T17" fmla="*/ 574 h 804"/>
                <a:gd name="T18" fmla="*/ 171 w 813"/>
                <a:gd name="T19" fmla="*/ 57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80 w 759"/>
                <a:gd name="T1" fmla="*/ 66 h 107"/>
                <a:gd name="T2" fmla="*/ 789 w 759"/>
                <a:gd name="T3" fmla="*/ 0 h 107"/>
                <a:gd name="T4" fmla="*/ 516 w 759"/>
                <a:gd name="T5" fmla="*/ 36 h 107"/>
                <a:gd name="T6" fmla="*/ 14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80 w 759"/>
                <a:gd name="T15" fmla="*/ 66 h 107"/>
                <a:gd name="T16" fmla="*/ 48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47 w 3169"/>
                <a:gd name="T1" fmla="*/ 249 h 743"/>
                <a:gd name="T2" fmla="*/ 1804 w 3169"/>
                <a:gd name="T3" fmla="*/ 243 h 743"/>
                <a:gd name="T4" fmla="*/ 2177 w 3169"/>
                <a:gd name="T5" fmla="*/ 261 h 743"/>
                <a:gd name="T6" fmla="*/ 2609 w 3169"/>
                <a:gd name="T7" fmla="*/ 243 h 743"/>
                <a:gd name="T8" fmla="*/ 3299 w 3169"/>
                <a:gd name="T9" fmla="*/ 214 h 743"/>
                <a:gd name="T10" fmla="*/ 3245 w 3169"/>
                <a:gd name="T11" fmla="*/ 196 h 743"/>
                <a:gd name="T12" fmla="*/ 2522 w 3169"/>
                <a:gd name="T13" fmla="*/ 231 h 743"/>
                <a:gd name="T14" fmla="*/ 2084 w 3169"/>
                <a:gd name="T15" fmla="*/ 231 h 743"/>
                <a:gd name="T16" fmla="*/ 1519 w 3169"/>
                <a:gd name="T17" fmla="*/ 196 h 743"/>
                <a:gd name="T18" fmla="*/ 1606 w 3169"/>
                <a:gd name="T19" fmla="*/ 168 h 743"/>
                <a:gd name="T20" fmla="*/ 2124 w 3169"/>
                <a:gd name="T21" fmla="*/ 0 h 743"/>
                <a:gd name="T22" fmla="*/ 2041 w 3169"/>
                <a:gd name="T23" fmla="*/ 24 h 743"/>
                <a:gd name="T24" fmla="*/ 1916 w 3169"/>
                <a:gd name="T25" fmla="*/ 66 h 743"/>
                <a:gd name="T26" fmla="*/ 1672 w 3169"/>
                <a:gd name="T27" fmla="*/ 138 h 743"/>
                <a:gd name="T28" fmla="*/ 1398 w 3169"/>
                <a:gd name="T29" fmla="*/ 208 h 743"/>
                <a:gd name="T30" fmla="*/ 1318 w 3169"/>
                <a:gd name="T31" fmla="*/ 261 h 743"/>
                <a:gd name="T32" fmla="*/ 795 w 3169"/>
                <a:gd name="T33" fmla="*/ 423 h 743"/>
                <a:gd name="T34" fmla="*/ 345 w 3169"/>
                <a:gd name="T35" fmla="*/ 513 h 743"/>
                <a:gd name="T36" fmla="*/ 0 w 3169"/>
                <a:gd name="T37" fmla="*/ 637 h 743"/>
                <a:gd name="T38" fmla="*/ 309 w 3169"/>
                <a:gd name="T39" fmla="*/ 549 h 743"/>
                <a:gd name="T40" fmla="*/ 765 w 3169"/>
                <a:gd name="T41" fmla="*/ 459 h 743"/>
                <a:gd name="T42" fmla="*/ 1228 w 3169"/>
                <a:gd name="T43" fmla="*/ 321 h 743"/>
                <a:gd name="T44" fmla="*/ 1021 w 3169"/>
                <a:gd name="T45" fmla="*/ 501 h 743"/>
                <a:gd name="T46" fmla="*/ 907 w 3169"/>
                <a:gd name="T47" fmla="*/ 763 h 743"/>
                <a:gd name="T48" fmla="*/ 901 w 3169"/>
                <a:gd name="T49" fmla="*/ 763 h 743"/>
                <a:gd name="T50" fmla="*/ 973 w 3169"/>
                <a:gd name="T51" fmla="*/ 763 h 743"/>
                <a:gd name="T52" fmla="*/ 1062 w 3169"/>
                <a:gd name="T53" fmla="*/ 507 h 743"/>
                <a:gd name="T54" fmla="*/ 1348 w 3169"/>
                <a:gd name="T55" fmla="*/ 291 h 743"/>
                <a:gd name="T56" fmla="*/ 1592 w 3169"/>
                <a:gd name="T57" fmla="*/ 459 h 743"/>
                <a:gd name="T58" fmla="*/ 1841 w 3169"/>
                <a:gd name="T59" fmla="*/ 697 h 743"/>
                <a:gd name="T60" fmla="*/ 1934 w 3169"/>
                <a:gd name="T61" fmla="*/ 763 h 743"/>
                <a:gd name="T62" fmla="*/ 1999 w 3169"/>
                <a:gd name="T63" fmla="*/ 763 h 743"/>
                <a:gd name="T64" fmla="*/ 1762 w 3169"/>
                <a:gd name="T65" fmla="*/ 537 h 743"/>
                <a:gd name="T66" fmla="*/ 1447 w 3169"/>
                <a:gd name="T67" fmla="*/ 249 h 743"/>
                <a:gd name="T68" fmla="*/ 1447 w 3169"/>
                <a:gd name="T69" fmla="*/ 24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22 w 2153"/>
                <a:gd name="T1" fmla="*/ 871 h 1930"/>
                <a:gd name="T2" fmla="*/ 2017 w 2153"/>
                <a:gd name="T3" fmla="*/ 1039 h 1930"/>
                <a:gd name="T4" fmla="*/ 2141 w 2153"/>
                <a:gd name="T5" fmla="*/ 1188 h 1930"/>
                <a:gd name="T6" fmla="*/ 2207 w 2153"/>
                <a:gd name="T7" fmla="*/ 1276 h 1930"/>
                <a:gd name="T8" fmla="*/ 2243 w 2153"/>
                <a:gd name="T9" fmla="*/ 1324 h 1930"/>
                <a:gd name="T10" fmla="*/ 1969 w 2153"/>
                <a:gd name="T11" fmla="*/ 997 h 1930"/>
                <a:gd name="T12" fmla="*/ 1940 w 2153"/>
                <a:gd name="T13" fmla="*/ 949 h 1930"/>
                <a:gd name="T14" fmla="*/ 1860 w 2153"/>
                <a:gd name="T15" fmla="*/ 1270 h 1930"/>
                <a:gd name="T16" fmla="*/ 1846 w 2153"/>
                <a:gd name="T17" fmla="*/ 1516 h 1930"/>
                <a:gd name="T18" fmla="*/ 1898 w 2153"/>
                <a:gd name="T19" fmla="*/ 1946 h 1930"/>
                <a:gd name="T20" fmla="*/ 1867 w 2153"/>
                <a:gd name="T21" fmla="*/ 1970 h 1930"/>
                <a:gd name="T22" fmla="*/ 1819 w 2153"/>
                <a:gd name="T23" fmla="*/ 1564 h 1930"/>
                <a:gd name="T24" fmla="*/ 1798 w 2153"/>
                <a:gd name="T25" fmla="*/ 1318 h 1930"/>
                <a:gd name="T26" fmla="*/ 1839 w 2153"/>
                <a:gd name="T27" fmla="*/ 1105 h 1930"/>
                <a:gd name="T28" fmla="*/ 1846 w 2153"/>
                <a:gd name="T29" fmla="*/ 895 h 1930"/>
                <a:gd name="T30" fmla="*/ 1318 w 2153"/>
                <a:gd name="T31" fmla="*/ 1027 h 1930"/>
                <a:gd name="T32" fmla="*/ 860 w 2153"/>
                <a:gd name="T33" fmla="*/ 1152 h 1930"/>
                <a:gd name="T34" fmla="*/ 333 w 2153"/>
                <a:gd name="T35" fmla="*/ 1342 h 1930"/>
                <a:gd name="T36" fmla="*/ 18 w 2153"/>
                <a:gd name="T37" fmla="*/ 1450 h 1930"/>
                <a:gd name="T38" fmla="*/ 321 w 2153"/>
                <a:gd name="T39" fmla="*/ 1312 h 1930"/>
                <a:gd name="T40" fmla="*/ 712 w 2153"/>
                <a:gd name="T41" fmla="*/ 1164 h 1930"/>
                <a:gd name="T42" fmla="*/ 1062 w 2153"/>
                <a:gd name="T43" fmla="*/ 1057 h 1930"/>
                <a:gd name="T44" fmla="*/ 1471 w 2153"/>
                <a:gd name="T45" fmla="*/ 949 h 1930"/>
                <a:gd name="T46" fmla="*/ 1762 w 2153"/>
                <a:gd name="T47" fmla="*/ 835 h 1930"/>
                <a:gd name="T48" fmla="*/ 1393 w 2153"/>
                <a:gd name="T49" fmla="*/ 633 h 1930"/>
                <a:gd name="T50" fmla="*/ 901 w 2153"/>
                <a:gd name="T51" fmla="*/ 525 h 1930"/>
                <a:gd name="T52" fmla="*/ 237 w 2153"/>
                <a:gd name="T53" fmla="*/ 161 h 1930"/>
                <a:gd name="T54" fmla="*/ 0 w 2153"/>
                <a:gd name="T55" fmla="*/ 83 h 1930"/>
                <a:gd name="T56" fmla="*/ 339 w 2153"/>
                <a:gd name="T57" fmla="*/ 179 h 1930"/>
                <a:gd name="T58" fmla="*/ 742 w 2153"/>
                <a:gd name="T59" fmla="*/ 393 h 1930"/>
                <a:gd name="T60" fmla="*/ 973 w 2153"/>
                <a:gd name="T61" fmla="*/ 501 h 1930"/>
                <a:gd name="T62" fmla="*/ 1411 w 2153"/>
                <a:gd name="T63" fmla="*/ 603 h 1930"/>
                <a:gd name="T64" fmla="*/ 1720 w 2153"/>
                <a:gd name="T65" fmla="*/ 763 h 1930"/>
                <a:gd name="T66" fmla="*/ 1483 w 2153"/>
                <a:gd name="T67" fmla="*/ 471 h 1930"/>
                <a:gd name="T68" fmla="*/ 1340 w 2153"/>
                <a:gd name="T69" fmla="*/ 191 h 1930"/>
                <a:gd name="T70" fmla="*/ 1204 w 2153"/>
                <a:gd name="T71" fmla="*/ 0 h 1930"/>
                <a:gd name="T72" fmla="*/ 1399 w 2153"/>
                <a:gd name="T73" fmla="*/ 215 h 1930"/>
                <a:gd name="T74" fmla="*/ 1549 w 2153"/>
                <a:gd name="T75" fmla="*/ 495 h 1930"/>
                <a:gd name="T76" fmla="*/ 1819 w 2153"/>
                <a:gd name="T77" fmla="*/ 823 h 1930"/>
                <a:gd name="T78" fmla="*/ 1922 w 2153"/>
                <a:gd name="T79" fmla="*/ 871 h 1930"/>
                <a:gd name="T80" fmla="*/ 1922 w 2153"/>
                <a:gd name="T81" fmla="*/ 87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501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501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4A179-1B88-4BAC-AF46-B3DD1D413B93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77BFD-B646-40AD-AB20-6CAE9FE9F3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481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B1DCA-A8DE-4C66-B29C-E5CBA8302774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476995-1446-4907-9F91-54AF8FDFE1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534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41E6C-554E-4D8A-8DA5-D83D8ACA74B3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7FD88-97FF-4251-9A4F-462B855B25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4324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98C50-FD9A-4271-9AB3-C28FEBD74851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9913F9-2DC5-441C-90F8-188481A660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91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ECFE1-23E6-4A74-8549-F6D0FE5EE758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65B51D-1640-4913-9AFD-5A733BEF78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462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B943D-C075-4290-8CBE-8BF5DAD02F85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11FFD-8FFD-49ED-8900-C074550009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865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DE4BC-C580-4852-8FC7-653EF525E725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F9850A-30D4-4285-AF02-034BEEF473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123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7D8B9-2D68-4BB7-BBB6-F4445FE75758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90DBCF-0225-40B6-83BB-98163D1648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888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E198D-928A-48F2-89F6-748580E7612C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AB2783-7126-436E-A80F-A2200BE1BB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75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BEE88-5D69-4AD4-926F-A23B27CA7704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7BD862-8BCB-412E-B340-936F418503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592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8B5A2-EB8E-42F2-AD8F-56C39EA45AE6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B7C43-4C1F-498C-9DC2-4F516E16E0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861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39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50 w 2123"/>
                <a:gd name="T1" fmla="*/ 598 h 1696"/>
                <a:gd name="T2" fmla="*/ 514 w 2123"/>
                <a:gd name="T3" fmla="*/ 391 h 1696"/>
                <a:gd name="T4" fmla="*/ 640 w 2123"/>
                <a:gd name="T5" fmla="*/ 227 h 1696"/>
                <a:gd name="T6" fmla="*/ 877 w 2123"/>
                <a:gd name="T7" fmla="*/ 337 h 1696"/>
                <a:gd name="T8" fmla="*/ 1154 w 2123"/>
                <a:gd name="T9" fmla="*/ 497 h 1696"/>
                <a:gd name="T10" fmla="*/ 1408 w 2123"/>
                <a:gd name="T11" fmla="*/ 635 h 1696"/>
                <a:gd name="T12" fmla="*/ 1710 w 2123"/>
                <a:gd name="T13" fmla="*/ 778 h 1696"/>
                <a:gd name="T14" fmla="*/ 1788 w 2123"/>
                <a:gd name="T15" fmla="*/ 809 h 1696"/>
                <a:gd name="T16" fmla="*/ 1745 w 2123"/>
                <a:gd name="T17" fmla="*/ 775 h 1696"/>
                <a:gd name="T18" fmla="*/ 1341 w 2123"/>
                <a:gd name="T19" fmla="*/ 573 h 1696"/>
                <a:gd name="T20" fmla="*/ 1033 w 2123"/>
                <a:gd name="T21" fmla="*/ 391 h 1696"/>
                <a:gd name="T22" fmla="*/ 683 w 2123"/>
                <a:gd name="T23" fmla="*/ 188 h 1696"/>
                <a:gd name="T24" fmla="*/ 949 w 2123"/>
                <a:gd name="T25" fmla="*/ 178 h 1696"/>
                <a:gd name="T26" fmla="*/ 1221 w 2123"/>
                <a:gd name="T27" fmla="*/ 182 h 1696"/>
                <a:gd name="T28" fmla="*/ 1534 w 2123"/>
                <a:gd name="T29" fmla="*/ 154 h 1696"/>
                <a:gd name="T30" fmla="*/ 2014 w 2123"/>
                <a:gd name="T31" fmla="*/ 112 h 1696"/>
                <a:gd name="T32" fmla="*/ 1970 w 2123"/>
                <a:gd name="T33" fmla="*/ 99 h 1696"/>
                <a:gd name="T34" fmla="*/ 1463 w 2123"/>
                <a:gd name="T35" fmla="*/ 148 h 1696"/>
                <a:gd name="T36" fmla="*/ 1148 w 2123"/>
                <a:gd name="T37" fmla="*/ 157 h 1696"/>
                <a:gd name="T38" fmla="*/ 719 w 2123"/>
                <a:gd name="T39" fmla="*/ 148 h 1696"/>
                <a:gd name="T40" fmla="*/ 779 w 2123"/>
                <a:gd name="T41" fmla="*/ 131 h 1696"/>
                <a:gd name="T42" fmla="*/ 1082 w 2123"/>
                <a:gd name="T43" fmla="*/ 0 h 1696"/>
                <a:gd name="T44" fmla="*/ 1033 w 2123"/>
                <a:gd name="T45" fmla="*/ 18 h 1696"/>
                <a:gd name="T46" fmla="*/ 960 w 2123"/>
                <a:gd name="T47" fmla="*/ 48 h 1696"/>
                <a:gd name="T48" fmla="*/ 815 w 2123"/>
                <a:gd name="T49" fmla="*/ 110 h 1696"/>
                <a:gd name="T50" fmla="*/ 640 w 2123"/>
                <a:gd name="T51" fmla="*/ 161 h 1696"/>
                <a:gd name="T52" fmla="*/ 604 w 2123"/>
                <a:gd name="T53" fmla="*/ 206 h 1696"/>
                <a:gd name="T54" fmla="*/ 287 w 2123"/>
                <a:gd name="T55" fmla="*/ 337 h 1696"/>
                <a:gd name="T56" fmla="*/ 0 w 2123"/>
                <a:gd name="T57" fmla="*/ 415 h 1696"/>
                <a:gd name="T58" fmla="*/ 0 w 2123"/>
                <a:gd name="T59" fmla="*/ 419 h 1696"/>
                <a:gd name="T60" fmla="*/ 0 w 2123"/>
                <a:gd name="T61" fmla="*/ 439 h 1696"/>
                <a:gd name="T62" fmla="*/ 284 w 2123"/>
                <a:gd name="T63" fmla="*/ 363 h 1696"/>
                <a:gd name="T64" fmla="*/ 562 w 2123"/>
                <a:gd name="T65" fmla="*/ 246 h 1696"/>
                <a:gd name="T66" fmla="*/ 479 w 2123"/>
                <a:gd name="T67" fmla="*/ 384 h 1696"/>
                <a:gd name="T68" fmla="*/ 496 w 2123"/>
                <a:gd name="T69" fmla="*/ 569 h 1696"/>
                <a:gd name="T70" fmla="*/ 440 w 2123"/>
                <a:gd name="T71" fmla="*/ 668 h 1696"/>
                <a:gd name="T72" fmla="*/ 309 w 2123"/>
                <a:gd name="T73" fmla="*/ 848 h 1696"/>
                <a:gd name="T74" fmla="*/ 303 w 2123"/>
                <a:gd name="T75" fmla="*/ 970 h 1696"/>
                <a:gd name="T76" fmla="*/ 309 w 2123"/>
                <a:gd name="T77" fmla="*/ 970 h 1696"/>
                <a:gd name="T78" fmla="*/ 327 w 2123"/>
                <a:gd name="T79" fmla="*/ 889 h 1696"/>
                <a:gd name="T80" fmla="*/ 550 w 2123"/>
                <a:gd name="T81" fmla="*/ 598 h 1696"/>
                <a:gd name="T82" fmla="*/ 550 w 2123"/>
                <a:gd name="T83" fmla="*/ 59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3 w 969"/>
                <a:gd name="T1" fmla="*/ 1216 h 1192"/>
                <a:gd name="T2" fmla="*/ 510 w 969"/>
                <a:gd name="T3" fmla="*/ 1222 h 1192"/>
                <a:gd name="T4" fmla="*/ 600 w 969"/>
                <a:gd name="T5" fmla="*/ 1180 h 1192"/>
                <a:gd name="T6" fmla="*/ 843 w 969"/>
                <a:gd name="T7" fmla="*/ 1115 h 1192"/>
                <a:gd name="T8" fmla="*/ 973 w 969"/>
                <a:gd name="T9" fmla="*/ 1085 h 1192"/>
                <a:gd name="T10" fmla="*/ 789 w 969"/>
                <a:gd name="T11" fmla="*/ 1016 h 1192"/>
                <a:gd name="T12" fmla="*/ 576 w 969"/>
                <a:gd name="T13" fmla="*/ 973 h 1192"/>
                <a:gd name="T14" fmla="*/ 207 w 969"/>
                <a:gd name="T15" fmla="*/ 991 h 1192"/>
                <a:gd name="T16" fmla="*/ 309 w 969"/>
                <a:gd name="T17" fmla="*/ 913 h 1192"/>
                <a:gd name="T18" fmla="*/ 516 w 969"/>
                <a:gd name="T19" fmla="*/ 823 h 1192"/>
                <a:gd name="T20" fmla="*/ 724 w 969"/>
                <a:gd name="T21" fmla="*/ 691 h 1192"/>
                <a:gd name="T22" fmla="*/ 730 w 969"/>
                <a:gd name="T23" fmla="*/ 691 h 1192"/>
                <a:gd name="T24" fmla="*/ 742 w 969"/>
                <a:gd name="T25" fmla="*/ 685 h 1192"/>
                <a:gd name="T26" fmla="*/ 783 w 969"/>
                <a:gd name="T27" fmla="*/ 667 h 1192"/>
                <a:gd name="T28" fmla="*/ 807 w 969"/>
                <a:gd name="T29" fmla="*/ 661 h 1192"/>
                <a:gd name="T30" fmla="*/ 819 w 969"/>
                <a:gd name="T31" fmla="*/ 649 h 1192"/>
                <a:gd name="T32" fmla="*/ 825 w 969"/>
                <a:gd name="T33" fmla="*/ 637 h 1192"/>
                <a:gd name="T34" fmla="*/ 819 w 969"/>
                <a:gd name="T35" fmla="*/ 631 h 1192"/>
                <a:gd name="T36" fmla="*/ 813 w 969"/>
                <a:gd name="T37" fmla="*/ 619 h 1192"/>
                <a:gd name="T38" fmla="*/ 813 w 969"/>
                <a:gd name="T39" fmla="*/ 585 h 1192"/>
                <a:gd name="T40" fmla="*/ 825 w 969"/>
                <a:gd name="T41" fmla="*/ 555 h 1192"/>
                <a:gd name="T42" fmla="*/ 837 w 969"/>
                <a:gd name="T43" fmla="*/ 525 h 1192"/>
                <a:gd name="T44" fmla="*/ 857 w 969"/>
                <a:gd name="T45" fmla="*/ 495 h 1192"/>
                <a:gd name="T46" fmla="*/ 873 w 969"/>
                <a:gd name="T47" fmla="*/ 465 h 1192"/>
                <a:gd name="T48" fmla="*/ 881 w 969"/>
                <a:gd name="T49" fmla="*/ 447 h 1192"/>
                <a:gd name="T50" fmla="*/ 889 w 969"/>
                <a:gd name="T51" fmla="*/ 441 h 1192"/>
                <a:gd name="T52" fmla="*/ 889 w 969"/>
                <a:gd name="T53" fmla="*/ 357 h 1192"/>
                <a:gd name="T54" fmla="*/ 889 w 969"/>
                <a:gd name="T55" fmla="*/ 351 h 1192"/>
                <a:gd name="T56" fmla="*/ 895 w 969"/>
                <a:gd name="T57" fmla="*/ 345 h 1192"/>
                <a:gd name="T58" fmla="*/ 913 w 969"/>
                <a:gd name="T59" fmla="*/ 315 h 1192"/>
                <a:gd name="T60" fmla="*/ 925 w 969"/>
                <a:gd name="T61" fmla="*/ 279 h 1192"/>
                <a:gd name="T62" fmla="*/ 937 w 969"/>
                <a:gd name="T63" fmla="*/ 249 h 1192"/>
                <a:gd name="T64" fmla="*/ 943 w 969"/>
                <a:gd name="T65" fmla="*/ 237 h 1192"/>
                <a:gd name="T66" fmla="*/ 949 w 969"/>
                <a:gd name="T67" fmla="*/ 225 h 1192"/>
                <a:gd name="T68" fmla="*/ 967 w 969"/>
                <a:gd name="T69" fmla="*/ 173 h 1192"/>
                <a:gd name="T70" fmla="*/ 985 w 969"/>
                <a:gd name="T71" fmla="*/ 137 h 1192"/>
                <a:gd name="T72" fmla="*/ 991 w 969"/>
                <a:gd name="T73" fmla="*/ 125 h 1192"/>
                <a:gd name="T74" fmla="*/ 991 w 969"/>
                <a:gd name="T75" fmla="*/ 119 h 1192"/>
                <a:gd name="T76" fmla="*/ 1009 w 969"/>
                <a:gd name="T77" fmla="*/ 0 h 1192"/>
                <a:gd name="T78" fmla="*/ 985 w 969"/>
                <a:gd name="T79" fmla="*/ 47 h 1192"/>
                <a:gd name="T80" fmla="*/ 813 w 969"/>
                <a:gd name="T81" fmla="*/ 113 h 1192"/>
                <a:gd name="T82" fmla="*/ 736 w 969"/>
                <a:gd name="T83" fmla="*/ 161 h 1192"/>
                <a:gd name="T84" fmla="*/ 480 w 969"/>
                <a:gd name="T85" fmla="*/ 243 h 1192"/>
                <a:gd name="T86" fmla="*/ 291 w 969"/>
                <a:gd name="T87" fmla="*/ 297 h 1192"/>
                <a:gd name="T88" fmla="*/ 183 w 969"/>
                <a:gd name="T89" fmla="*/ 303 h 1192"/>
                <a:gd name="T90" fmla="*/ 12 w 969"/>
                <a:gd name="T91" fmla="*/ 495 h 1192"/>
                <a:gd name="T92" fmla="*/ 0 w 969"/>
                <a:gd name="T93" fmla="*/ 519 h 1192"/>
                <a:gd name="T94" fmla="*/ 0 w 969"/>
                <a:gd name="T95" fmla="*/ 1216 h 1192"/>
                <a:gd name="T96" fmla="*/ 96 w 969"/>
                <a:gd name="T97" fmla="*/ 1210 h 1192"/>
                <a:gd name="T98" fmla="*/ 333 w 969"/>
                <a:gd name="T99" fmla="*/ 1216 h 1192"/>
                <a:gd name="T100" fmla="*/ 333 w 969"/>
                <a:gd name="T101" fmla="*/ 121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74 w 2176"/>
                <a:gd name="T1" fmla="*/ 787 h 1505"/>
                <a:gd name="T2" fmla="*/ 1240 w 2176"/>
                <a:gd name="T3" fmla="*/ 1255 h 1505"/>
                <a:gd name="T4" fmla="*/ 996 w 2176"/>
                <a:gd name="T5" fmla="*/ 1213 h 1505"/>
                <a:gd name="T6" fmla="*/ 753 w 2176"/>
                <a:gd name="T7" fmla="*/ 1147 h 1505"/>
                <a:gd name="T8" fmla="*/ 462 w 2176"/>
                <a:gd name="T9" fmla="*/ 1129 h 1505"/>
                <a:gd name="T10" fmla="*/ 0 w 2176"/>
                <a:gd name="T11" fmla="*/ 1099 h 1505"/>
                <a:gd name="T12" fmla="*/ 30 w 2176"/>
                <a:gd name="T13" fmla="*/ 1135 h 1505"/>
                <a:gd name="T14" fmla="*/ 516 w 2176"/>
                <a:gd name="T15" fmla="*/ 1153 h 1505"/>
                <a:gd name="T16" fmla="*/ 807 w 2176"/>
                <a:gd name="T17" fmla="*/ 1207 h 1505"/>
                <a:gd name="T18" fmla="*/ 1180 w 2176"/>
                <a:gd name="T19" fmla="*/ 1331 h 1505"/>
                <a:gd name="T20" fmla="*/ 1115 w 2176"/>
                <a:gd name="T21" fmla="*/ 1349 h 1505"/>
                <a:gd name="T22" fmla="*/ 741 w 2176"/>
                <a:gd name="T23" fmla="*/ 1535 h 1505"/>
                <a:gd name="T24" fmla="*/ 795 w 2176"/>
                <a:gd name="T25" fmla="*/ 1511 h 1505"/>
                <a:gd name="T26" fmla="*/ 901 w 2176"/>
                <a:gd name="T27" fmla="*/ 1469 h 1505"/>
                <a:gd name="T28" fmla="*/ 1062 w 2176"/>
                <a:gd name="T29" fmla="*/ 1385 h 1505"/>
                <a:gd name="T30" fmla="*/ 1264 w 2176"/>
                <a:gd name="T31" fmla="*/ 1325 h 1505"/>
                <a:gd name="T32" fmla="*/ 1317 w 2176"/>
                <a:gd name="T33" fmla="*/ 1243 h 1505"/>
                <a:gd name="T34" fmla="*/ 1702 w 2176"/>
                <a:gd name="T35" fmla="*/ 1063 h 1505"/>
                <a:gd name="T36" fmla="*/ 2011 w 2176"/>
                <a:gd name="T37" fmla="*/ 973 h 1505"/>
                <a:gd name="T38" fmla="*/ 2266 w 2176"/>
                <a:gd name="T39" fmla="*/ 841 h 1505"/>
                <a:gd name="T40" fmla="*/ 2041 w 2176"/>
                <a:gd name="T41" fmla="*/ 931 h 1505"/>
                <a:gd name="T42" fmla="*/ 1726 w 2176"/>
                <a:gd name="T43" fmla="*/ 1009 h 1505"/>
                <a:gd name="T44" fmla="*/ 1399 w 2176"/>
                <a:gd name="T45" fmla="*/ 1171 h 1505"/>
                <a:gd name="T46" fmla="*/ 1561 w 2176"/>
                <a:gd name="T47" fmla="*/ 925 h 1505"/>
                <a:gd name="T48" fmla="*/ 1690 w 2176"/>
                <a:gd name="T49" fmla="*/ 555 h 1505"/>
                <a:gd name="T50" fmla="*/ 1810 w 2176"/>
                <a:gd name="T51" fmla="*/ 382 h 1505"/>
                <a:gd name="T52" fmla="*/ 2059 w 2176"/>
                <a:gd name="T53" fmla="*/ 60 h 1505"/>
                <a:gd name="T54" fmla="*/ 2086 w 2176"/>
                <a:gd name="T55" fmla="*/ 0 h 1505"/>
                <a:gd name="T56" fmla="*/ 2053 w 2176"/>
                <a:gd name="T57" fmla="*/ 0 h 1505"/>
                <a:gd name="T58" fmla="*/ 1666 w 2176"/>
                <a:gd name="T59" fmla="*/ 490 h 1505"/>
                <a:gd name="T60" fmla="*/ 1537 w 2176"/>
                <a:gd name="T61" fmla="*/ 907 h 1505"/>
                <a:gd name="T62" fmla="*/ 1305 w 2176"/>
                <a:gd name="T63" fmla="*/ 1195 h 1505"/>
                <a:gd name="T64" fmla="*/ 1180 w 2176"/>
                <a:gd name="T65" fmla="*/ 925 h 1505"/>
                <a:gd name="T66" fmla="*/ 1050 w 2176"/>
                <a:gd name="T67" fmla="*/ 550 h 1505"/>
                <a:gd name="T68" fmla="*/ 925 w 2176"/>
                <a:gd name="T69" fmla="*/ 222 h 1505"/>
                <a:gd name="T70" fmla="*/ 819 w 2176"/>
                <a:gd name="T71" fmla="*/ 0 h 1505"/>
                <a:gd name="T72" fmla="*/ 783 w 2176"/>
                <a:gd name="T73" fmla="*/ 0 h 1505"/>
                <a:gd name="T74" fmla="*/ 943 w 2176"/>
                <a:gd name="T75" fmla="*/ 364 h 1505"/>
                <a:gd name="T76" fmla="*/ 1074 w 2176"/>
                <a:gd name="T77" fmla="*/ 787 h 1505"/>
                <a:gd name="T78" fmla="*/ 1074 w 2176"/>
                <a:gd name="T79" fmla="*/ 78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1 w 813"/>
                <a:gd name="T1" fmla="*/ 574 h 804"/>
                <a:gd name="T2" fmla="*/ 339 w 813"/>
                <a:gd name="T3" fmla="*/ 448 h 804"/>
                <a:gd name="T4" fmla="*/ 666 w 813"/>
                <a:gd name="T5" fmla="*/ 226 h 804"/>
                <a:gd name="T6" fmla="*/ 843 w 813"/>
                <a:gd name="T7" fmla="*/ 0 h 804"/>
                <a:gd name="T8" fmla="*/ 705 w 813"/>
                <a:gd name="T9" fmla="*/ 150 h 804"/>
                <a:gd name="T10" fmla="*/ 154 w 813"/>
                <a:gd name="T11" fmla="*/ 514 h 804"/>
                <a:gd name="T12" fmla="*/ 0 w 813"/>
                <a:gd name="T13" fmla="*/ 752 h 804"/>
                <a:gd name="T14" fmla="*/ 0 w 813"/>
                <a:gd name="T15" fmla="*/ 824 h 804"/>
                <a:gd name="T16" fmla="*/ 171 w 813"/>
                <a:gd name="T17" fmla="*/ 574 h 804"/>
                <a:gd name="T18" fmla="*/ 171 w 813"/>
                <a:gd name="T19" fmla="*/ 57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80 w 759"/>
                <a:gd name="T1" fmla="*/ 66 h 107"/>
                <a:gd name="T2" fmla="*/ 789 w 759"/>
                <a:gd name="T3" fmla="*/ 0 h 107"/>
                <a:gd name="T4" fmla="*/ 516 w 759"/>
                <a:gd name="T5" fmla="*/ 36 h 107"/>
                <a:gd name="T6" fmla="*/ 14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80 w 759"/>
                <a:gd name="T15" fmla="*/ 66 h 107"/>
                <a:gd name="T16" fmla="*/ 48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47 w 3169"/>
                <a:gd name="T1" fmla="*/ 249 h 743"/>
                <a:gd name="T2" fmla="*/ 1804 w 3169"/>
                <a:gd name="T3" fmla="*/ 243 h 743"/>
                <a:gd name="T4" fmla="*/ 2177 w 3169"/>
                <a:gd name="T5" fmla="*/ 261 h 743"/>
                <a:gd name="T6" fmla="*/ 2609 w 3169"/>
                <a:gd name="T7" fmla="*/ 243 h 743"/>
                <a:gd name="T8" fmla="*/ 3299 w 3169"/>
                <a:gd name="T9" fmla="*/ 214 h 743"/>
                <a:gd name="T10" fmla="*/ 3245 w 3169"/>
                <a:gd name="T11" fmla="*/ 196 h 743"/>
                <a:gd name="T12" fmla="*/ 2522 w 3169"/>
                <a:gd name="T13" fmla="*/ 231 h 743"/>
                <a:gd name="T14" fmla="*/ 2084 w 3169"/>
                <a:gd name="T15" fmla="*/ 231 h 743"/>
                <a:gd name="T16" fmla="*/ 1519 w 3169"/>
                <a:gd name="T17" fmla="*/ 196 h 743"/>
                <a:gd name="T18" fmla="*/ 1606 w 3169"/>
                <a:gd name="T19" fmla="*/ 168 h 743"/>
                <a:gd name="T20" fmla="*/ 2124 w 3169"/>
                <a:gd name="T21" fmla="*/ 0 h 743"/>
                <a:gd name="T22" fmla="*/ 2041 w 3169"/>
                <a:gd name="T23" fmla="*/ 24 h 743"/>
                <a:gd name="T24" fmla="*/ 1916 w 3169"/>
                <a:gd name="T25" fmla="*/ 66 h 743"/>
                <a:gd name="T26" fmla="*/ 1672 w 3169"/>
                <a:gd name="T27" fmla="*/ 138 h 743"/>
                <a:gd name="T28" fmla="*/ 1398 w 3169"/>
                <a:gd name="T29" fmla="*/ 208 h 743"/>
                <a:gd name="T30" fmla="*/ 1318 w 3169"/>
                <a:gd name="T31" fmla="*/ 261 h 743"/>
                <a:gd name="T32" fmla="*/ 795 w 3169"/>
                <a:gd name="T33" fmla="*/ 423 h 743"/>
                <a:gd name="T34" fmla="*/ 345 w 3169"/>
                <a:gd name="T35" fmla="*/ 513 h 743"/>
                <a:gd name="T36" fmla="*/ 0 w 3169"/>
                <a:gd name="T37" fmla="*/ 637 h 743"/>
                <a:gd name="T38" fmla="*/ 309 w 3169"/>
                <a:gd name="T39" fmla="*/ 549 h 743"/>
                <a:gd name="T40" fmla="*/ 765 w 3169"/>
                <a:gd name="T41" fmla="*/ 459 h 743"/>
                <a:gd name="T42" fmla="*/ 1228 w 3169"/>
                <a:gd name="T43" fmla="*/ 321 h 743"/>
                <a:gd name="T44" fmla="*/ 1021 w 3169"/>
                <a:gd name="T45" fmla="*/ 501 h 743"/>
                <a:gd name="T46" fmla="*/ 907 w 3169"/>
                <a:gd name="T47" fmla="*/ 763 h 743"/>
                <a:gd name="T48" fmla="*/ 901 w 3169"/>
                <a:gd name="T49" fmla="*/ 763 h 743"/>
                <a:gd name="T50" fmla="*/ 973 w 3169"/>
                <a:gd name="T51" fmla="*/ 763 h 743"/>
                <a:gd name="T52" fmla="*/ 1062 w 3169"/>
                <a:gd name="T53" fmla="*/ 507 h 743"/>
                <a:gd name="T54" fmla="*/ 1348 w 3169"/>
                <a:gd name="T55" fmla="*/ 291 h 743"/>
                <a:gd name="T56" fmla="*/ 1592 w 3169"/>
                <a:gd name="T57" fmla="*/ 459 h 743"/>
                <a:gd name="T58" fmla="*/ 1841 w 3169"/>
                <a:gd name="T59" fmla="*/ 697 h 743"/>
                <a:gd name="T60" fmla="*/ 1934 w 3169"/>
                <a:gd name="T61" fmla="*/ 763 h 743"/>
                <a:gd name="T62" fmla="*/ 1999 w 3169"/>
                <a:gd name="T63" fmla="*/ 763 h 743"/>
                <a:gd name="T64" fmla="*/ 1762 w 3169"/>
                <a:gd name="T65" fmla="*/ 537 h 743"/>
                <a:gd name="T66" fmla="*/ 1447 w 3169"/>
                <a:gd name="T67" fmla="*/ 249 h 743"/>
                <a:gd name="T68" fmla="*/ 1447 w 3169"/>
                <a:gd name="T69" fmla="*/ 24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39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839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839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9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22 w 2153"/>
                <a:gd name="T1" fmla="*/ 871 h 1930"/>
                <a:gd name="T2" fmla="*/ 2017 w 2153"/>
                <a:gd name="T3" fmla="*/ 1039 h 1930"/>
                <a:gd name="T4" fmla="*/ 2141 w 2153"/>
                <a:gd name="T5" fmla="*/ 1188 h 1930"/>
                <a:gd name="T6" fmla="*/ 2207 w 2153"/>
                <a:gd name="T7" fmla="*/ 1276 h 1930"/>
                <a:gd name="T8" fmla="*/ 2243 w 2153"/>
                <a:gd name="T9" fmla="*/ 1324 h 1930"/>
                <a:gd name="T10" fmla="*/ 1969 w 2153"/>
                <a:gd name="T11" fmla="*/ 997 h 1930"/>
                <a:gd name="T12" fmla="*/ 1940 w 2153"/>
                <a:gd name="T13" fmla="*/ 949 h 1930"/>
                <a:gd name="T14" fmla="*/ 1860 w 2153"/>
                <a:gd name="T15" fmla="*/ 1270 h 1930"/>
                <a:gd name="T16" fmla="*/ 1846 w 2153"/>
                <a:gd name="T17" fmla="*/ 1516 h 1930"/>
                <a:gd name="T18" fmla="*/ 1898 w 2153"/>
                <a:gd name="T19" fmla="*/ 1946 h 1930"/>
                <a:gd name="T20" fmla="*/ 1867 w 2153"/>
                <a:gd name="T21" fmla="*/ 1970 h 1930"/>
                <a:gd name="T22" fmla="*/ 1819 w 2153"/>
                <a:gd name="T23" fmla="*/ 1564 h 1930"/>
                <a:gd name="T24" fmla="*/ 1798 w 2153"/>
                <a:gd name="T25" fmla="*/ 1318 h 1930"/>
                <a:gd name="T26" fmla="*/ 1839 w 2153"/>
                <a:gd name="T27" fmla="*/ 1105 h 1930"/>
                <a:gd name="T28" fmla="*/ 1846 w 2153"/>
                <a:gd name="T29" fmla="*/ 895 h 1930"/>
                <a:gd name="T30" fmla="*/ 1318 w 2153"/>
                <a:gd name="T31" fmla="*/ 1027 h 1930"/>
                <a:gd name="T32" fmla="*/ 860 w 2153"/>
                <a:gd name="T33" fmla="*/ 1152 h 1930"/>
                <a:gd name="T34" fmla="*/ 333 w 2153"/>
                <a:gd name="T35" fmla="*/ 1342 h 1930"/>
                <a:gd name="T36" fmla="*/ 18 w 2153"/>
                <a:gd name="T37" fmla="*/ 1450 h 1930"/>
                <a:gd name="T38" fmla="*/ 321 w 2153"/>
                <a:gd name="T39" fmla="*/ 1312 h 1930"/>
                <a:gd name="T40" fmla="*/ 712 w 2153"/>
                <a:gd name="T41" fmla="*/ 1164 h 1930"/>
                <a:gd name="T42" fmla="*/ 1062 w 2153"/>
                <a:gd name="T43" fmla="*/ 1057 h 1930"/>
                <a:gd name="T44" fmla="*/ 1471 w 2153"/>
                <a:gd name="T45" fmla="*/ 949 h 1930"/>
                <a:gd name="T46" fmla="*/ 1762 w 2153"/>
                <a:gd name="T47" fmla="*/ 835 h 1930"/>
                <a:gd name="T48" fmla="*/ 1393 w 2153"/>
                <a:gd name="T49" fmla="*/ 633 h 1930"/>
                <a:gd name="T50" fmla="*/ 901 w 2153"/>
                <a:gd name="T51" fmla="*/ 525 h 1930"/>
                <a:gd name="T52" fmla="*/ 237 w 2153"/>
                <a:gd name="T53" fmla="*/ 161 h 1930"/>
                <a:gd name="T54" fmla="*/ 0 w 2153"/>
                <a:gd name="T55" fmla="*/ 83 h 1930"/>
                <a:gd name="T56" fmla="*/ 339 w 2153"/>
                <a:gd name="T57" fmla="*/ 179 h 1930"/>
                <a:gd name="T58" fmla="*/ 742 w 2153"/>
                <a:gd name="T59" fmla="*/ 393 h 1930"/>
                <a:gd name="T60" fmla="*/ 973 w 2153"/>
                <a:gd name="T61" fmla="*/ 501 h 1930"/>
                <a:gd name="T62" fmla="*/ 1411 w 2153"/>
                <a:gd name="T63" fmla="*/ 603 h 1930"/>
                <a:gd name="T64" fmla="*/ 1720 w 2153"/>
                <a:gd name="T65" fmla="*/ 763 h 1930"/>
                <a:gd name="T66" fmla="*/ 1483 w 2153"/>
                <a:gd name="T67" fmla="*/ 471 h 1930"/>
                <a:gd name="T68" fmla="*/ 1340 w 2153"/>
                <a:gd name="T69" fmla="*/ 191 h 1930"/>
                <a:gd name="T70" fmla="*/ 1204 w 2153"/>
                <a:gd name="T71" fmla="*/ 0 h 1930"/>
                <a:gd name="T72" fmla="*/ 1399 w 2153"/>
                <a:gd name="T73" fmla="*/ 215 h 1930"/>
                <a:gd name="T74" fmla="*/ 1549 w 2153"/>
                <a:gd name="T75" fmla="*/ 495 h 1930"/>
                <a:gd name="T76" fmla="*/ 1819 w 2153"/>
                <a:gd name="T77" fmla="*/ 823 h 1930"/>
                <a:gd name="T78" fmla="*/ 1922 w 2153"/>
                <a:gd name="T79" fmla="*/ 871 h 1930"/>
                <a:gd name="T80" fmla="*/ 1922 w 2153"/>
                <a:gd name="T81" fmla="*/ 87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398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39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99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D2E8444E-136A-406D-B58C-FB5F819A63A1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8399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9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1pPr>
          </a:lstStyle>
          <a:p>
            <a:fld id="{AAE77B52-688E-4C1B-A4C9-FC3E98BDA89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59" r:id="rId1"/>
    <p:sldLayoutId id="2147484449" r:id="rId2"/>
    <p:sldLayoutId id="2147484450" r:id="rId3"/>
    <p:sldLayoutId id="2147484451" r:id="rId4"/>
    <p:sldLayoutId id="2147484452" r:id="rId5"/>
    <p:sldLayoutId id="2147484453" r:id="rId6"/>
    <p:sldLayoutId id="2147484454" r:id="rId7"/>
    <p:sldLayoutId id="2147484455" r:id="rId8"/>
    <p:sldLayoutId id="2147484456" r:id="rId9"/>
    <p:sldLayoutId id="2147484457" r:id="rId10"/>
    <p:sldLayoutId id="214748445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transparentworld.ru/netcat_files/322/483/tryapka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450850" y="130175"/>
            <a:ext cx="804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/>
              <a:t>ФГОУ СПО « Волоколамский колледж права экономики и безопасности» </a:t>
            </a:r>
          </a:p>
        </p:txBody>
      </p: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3635375" y="6300788"/>
            <a:ext cx="2168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/>
              <a:t>Волоколамск 2013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6370638" y="4868863"/>
            <a:ext cx="277336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000"/>
              <a:t>выполнил работу </a:t>
            </a:r>
          </a:p>
          <a:p>
            <a:pPr algn="l" eaLnBrk="1" hangingPunct="1"/>
            <a:r>
              <a:rPr lang="ru-RU" altLang="ru-RU" sz="2000"/>
              <a:t>студент группы ПБ-31</a:t>
            </a:r>
          </a:p>
          <a:p>
            <a:pPr algn="l" eaLnBrk="1" hangingPunct="1"/>
            <a:r>
              <a:rPr lang="ru-RU" altLang="ru-RU" sz="2000"/>
              <a:t>Штыгин Андрей </a:t>
            </a:r>
          </a:p>
          <a:p>
            <a:pPr algn="l" eaLnBrk="1" hangingPunct="1"/>
            <a:r>
              <a:rPr lang="ru-RU" altLang="ru-RU"/>
              <a:t> </a:t>
            </a:r>
          </a:p>
          <a:p>
            <a:pPr algn="l" eaLnBrk="1" hangingPunct="1"/>
            <a:endParaRPr lang="ru-RU" altLang="ru-RU"/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539750" y="620713"/>
            <a:ext cx="8280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/>
              <a:t>Презентация на тему:</a:t>
            </a:r>
          </a:p>
          <a:p>
            <a:pPr algn="l" eaLnBrk="1" hangingPunct="1"/>
            <a:endParaRPr lang="ru-RU" altLang="ru-RU" sz="3600"/>
          </a:p>
          <a:p>
            <a:pPr algn="l" eaLnBrk="1" hangingPunct="1"/>
            <a:endParaRPr lang="ru-RU" altLang="ru-RU" sz="3600" b="1"/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733425" y="1989138"/>
            <a:ext cx="7654925" cy="30469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 b="1" dirty="0"/>
              <a:t>«Технические средства тушение лесных пожаров</a:t>
            </a:r>
            <a:r>
              <a:rPr lang="ru-RU" altLang="ru-RU" sz="4800" b="1" dirty="0" smtClean="0"/>
              <a:t>»</a:t>
            </a:r>
            <a:r>
              <a:rPr lang="ru-RU" altLang="ru-RU" sz="4800" b="1" smtClean="0"/>
              <a:t/>
            </a:r>
            <a:br>
              <a:rPr lang="ru-RU" altLang="ru-RU" sz="4800" b="1" smtClean="0"/>
            </a:br>
            <a:r>
              <a:rPr lang="ru-RU" altLang="ru-RU" sz="4800" b="1" smtClean="0"/>
              <a:t>Часть 2</a:t>
            </a:r>
            <a:endParaRPr lang="ru-RU" altLang="ru-RU" sz="4800" b="1" dirty="0"/>
          </a:p>
        </p:txBody>
      </p:sp>
    </p:spTree>
    <p:custDataLst>
      <p:tags r:id="rId1"/>
    </p:custDataLst>
  </p:cSld>
  <p:clrMapOvr>
    <a:masterClrMapping/>
  </p:clrMapOvr>
  <p:transition spd="slow" advTm="1161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B1B3CCC2-598F-4940-B642-16342DAC7D7D}" type="slidenum">
              <a:rPr lang="ru-RU" altLang="ru-RU" sz="1600">
                <a:solidFill>
                  <a:schemeClr val="tx2"/>
                </a:solidFill>
                <a:effectLst/>
              </a:rPr>
              <a:pPr algn="ctr" eaLnBrk="1" hangingPunct="1"/>
              <a:t>10</a:t>
            </a:fld>
            <a:endParaRPr lang="ru-RU" altLang="ru-RU" sz="1600">
              <a:solidFill>
                <a:schemeClr val="tx2"/>
              </a:solidFill>
              <a:effectLst/>
            </a:endParaRPr>
          </a:p>
        </p:txBody>
      </p:sp>
      <p:sp>
        <p:nvSpPr>
          <p:cNvPr id="31747" name="AutoShape 2" descr="https://encrypted-tbn1.gstatic.com/images?q=tbn:ANd9GcTlsAtmYGN8j3IyhTErOvjYmVwKzrSiEdhah4F9QkuyvumPMrg4m4Sgdk1T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endParaRPr lang="ru-RU" altLang="ru-RU"/>
          </a:p>
        </p:txBody>
      </p:sp>
      <p:pic>
        <p:nvPicPr>
          <p:cNvPr id="31748" name="Picture 8" descr="http://www.cniokr.igps.ru/sis_pp/sp_br/2/image00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7938"/>
            <a:ext cx="9144000" cy="7021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9" name="Прямоугольник 2"/>
          <p:cNvSpPr>
            <a:spLocks noChangeArrowheads="1"/>
          </p:cNvSpPr>
          <p:nvPr/>
        </p:nvSpPr>
        <p:spPr bwMode="auto">
          <a:xfrm>
            <a:off x="1403350" y="333375"/>
            <a:ext cx="6859588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/>
              <a:t>Засыпка кромки пожара грунтом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6" descr="http://www.aviales.ru/files/img/vada/01_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771" name="Прямоугольник 2"/>
          <p:cNvSpPr>
            <a:spLocks noChangeArrowheads="1"/>
          </p:cNvSpPr>
          <p:nvPr/>
        </p:nvSpPr>
        <p:spPr bwMode="auto">
          <a:xfrm>
            <a:off x="323850" y="142875"/>
            <a:ext cx="8640763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/>
              <a:t>Тушение с применением химических веществ</a:t>
            </a:r>
            <a:endParaRPr lang="ru-RU" altLang="ru-RU" sz="280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9" descr="http://www.transparentworld.ru/netcat_files/322/483/eps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4450"/>
            <a:ext cx="9163050" cy="70024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795" name="Прямоугольник 2"/>
          <p:cNvSpPr>
            <a:spLocks noChangeArrowheads="1"/>
          </p:cNvSpPr>
          <p:nvPr/>
        </p:nvSpPr>
        <p:spPr bwMode="auto">
          <a:xfrm>
            <a:off x="179388" y="115888"/>
            <a:ext cx="8610600" cy="1201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000000"/>
                </a:solidFill>
              </a:rPr>
              <a:t>Тушение огня водой или растворами огнетушащих веществ </a:t>
            </a:r>
            <a:endParaRPr lang="ru-RU" altLang="ru-RU" sz="36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http://www.vsehpozdravil.ru/res/images/postcards/5340.detai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2" name="Picture 6" descr="http://img-fotki.yandex.ru/get/5401/a-patz.16/0_3220c_aa5a8ff8_X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3" name="Прямоугольник 2"/>
          <p:cNvSpPr>
            <a:spLocks noChangeArrowheads="1"/>
          </p:cNvSpPr>
          <p:nvPr/>
        </p:nvSpPr>
        <p:spPr bwMode="auto">
          <a:xfrm>
            <a:off x="1993900" y="404813"/>
            <a:ext cx="5230813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000000"/>
                </a:solidFill>
              </a:rPr>
              <a:t>Применение отжига</a:t>
            </a:r>
            <a:endParaRPr lang="ru-RU" altLang="ru-RU" sz="40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32BF27D4-EE50-4E07-95F6-BC06034634BC}" type="slidenum">
              <a:rPr lang="ru-RU" altLang="ru-RU" sz="1600">
                <a:solidFill>
                  <a:schemeClr val="tx2"/>
                </a:solidFill>
                <a:effectLst/>
              </a:rPr>
              <a:pPr algn="ctr" eaLnBrk="1" hangingPunct="1"/>
              <a:t>15</a:t>
            </a:fld>
            <a:endParaRPr lang="ru-RU" altLang="ru-RU" sz="1600">
              <a:solidFill>
                <a:schemeClr val="tx2"/>
              </a:solidFill>
              <a:effectLst/>
            </a:endParaRPr>
          </a:p>
        </p:txBody>
      </p:sp>
      <p:pic>
        <p:nvPicPr>
          <p:cNvPr id="36867" name="Picture 2" descr="http://airbase23.ru/img/instr/srtp_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446BE69A-F698-4F52-A26E-B3BB08E05881}" type="slidenum">
              <a:rPr lang="ru-RU" altLang="ru-RU" sz="1600">
                <a:solidFill>
                  <a:schemeClr val="tx2"/>
                </a:solidFill>
                <a:effectLst/>
              </a:rPr>
              <a:pPr algn="ctr" eaLnBrk="1" hangingPunct="1"/>
              <a:t>16</a:t>
            </a:fld>
            <a:endParaRPr lang="ru-RU" altLang="ru-RU" sz="1600">
              <a:solidFill>
                <a:schemeClr val="tx2"/>
              </a:solidFill>
              <a:effectLst/>
            </a:endParaRPr>
          </a:p>
        </p:txBody>
      </p:sp>
      <p:pic>
        <p:nvPicPr>
          <p:cNvPr id="37891" name="Picture 2" descr="http://airbase23.ru/img/instr/14tl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F351BE50-8997-4A50-AD11-F9BF119A640E}" type="slidenum">
              <a:rPr lang="ru-RU" altLang="ru-RU" sz="1600">
                <a:solidFill>
                  <a:schemeClr val="tx2"/>
                </a:solidFill>
                <a:effectLst/>
              </a:rPr>
              <a:pPr algn="ctr" eaLnBrk="1" hangingPunct="1"/>
              <a:t>17</a:t>
            </a:fld>
            <a:endParaRPr lang="ru-RU" altLang="ru-RU" sz="1600">
              <a:solidFill>
                <a:schemeClr val="tx2"/>
              </a:solidFill>
              <a:effectLst/>
            </a:endParaRPr>
          </a:p>
        </p:txBody>
      </p:sp>
      <p:pic>
        <p:nvPicPr>
          <p:cNvPr id="38915" name="Picture 2" descr="http://airbase23.ru/img/instr/17tl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938" name="Picture 6" descr="http://animalworld.com.ua/images/2011/April/Eco/Pojar/Pojar_1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1588" y="0"/>
            <a:ext cx="9145588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Прямоугольник 2"/>
          <p:cNvSpPr>
            <a:spLocks noChangeArrowheads="1"/>
          </p:cNvSpPr>
          <p:nvPr/>
        </p:nvSpPr>
        <p:spPr bwMode="auto">
          <a:xfrm>
            <a:off x="1116013" y="404813"/>
            <a:ext cx="7078662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0000"/>
                </a:solidFill>
              </a:rPr>
              <a:t>Тушение с применением авиации</a:t>
            </a:r>
            <a:endParaRPr lang="ru-RU" altLang="ru-RU" sz="32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8" descr="Пожарный вертолет Кa-32А1. Сброс пены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6" descr="C:\Users\1\Desktop\лесные пожары\ЛазаревРисунок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34475" cy="7046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5" name="Прямоугольник 3"/>
          <p:cNvSpPr>
            <a:spLocks noChangeArrowheads="1"/>
          </p:cNvSpPr>
          <p:nvPr/>
        </p:nvSpPr>
        <p:spPr bwMode="auto">
          <a:xfrm>
            <a:off x="2339975" y="333375"/>
            <a:ext cx="417671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 b="1">
                <a:solidFill>
                  <a:srgbClr val="000000"/>
                </a:solidFill>
              </a:rPr>
              <a:t>Лесные пожары</a:t>
            </a:r>
          </a:p>
        </p:txBody>
      </p:sp>
      <p:sp>
        <p:nvSpPr>
          <p:cNvPr id="23556" name="Прямоугольник 2"/>
          <p:cNvSpPr>
            <a:spLocks noChangeArrowheads="1"/>
          </p:cNvSpPr>
          <p:nvPr/>
        </p:nvSpPr>
        <p:spPr bwMode="auto">
          <a:xfrm>
            <a:off x="606425" y="2708275"/>
            <a:ext cx="7921625" cy="138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/>
              <a:t>Лесные пожары - горение растительности, стихийно распространяющееся по лесной территории. </a:t>
            </a:r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Picture 2" descr="http://image.goodvin.info/images/original/Jul2011/000001219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Прямоугольник 2"/>
          <p:cNvSpPr>
            <a:spLocks noChangeArrowheads="1"/>
          </p:cNvSpPr>
          <p:nvPr/>
        </p:nvSpPr>
        <p:spPr bwMode="auto">
          <a:xfrm>
            <a:off x="271463" y="558800"/>
            <a:ext cx="860107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0000"/>
                </a:solidFill>
              </a:rPr>
              <a:t>Искусственное вызывание осадков из облаков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9" descr="http://www.transparentworld.ru/netcat_files/322/483/_MG_583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011" name="Прямоугольник 2"/>
          <p:cNvSpPr>
            <a:spLocks noChangeArrowheads="1"/>
          </p:cNvSpPr>
          <p:nvPr/>
        </p:nvSpPr>
        <p:spPr bwMode="auto">
          <a:xfrm>
            <a:off x="1187450" y="476250"/>
            <a:ext cx="6985000" cy="831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400" b="1">
                <a:solidFill>
                  <a:srgbClr val="000000"/>
                </a:solidFill>
              </a:rPr>
              <a:t>Сбивание пламени на кромке пожара при помощи специальных воздуходувок</a:t>
            </a:r>
            <a:endParaRPr lang="ru-RU" altLang="ru-RU" sz="24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4034" name="Picture 2" descr="http://www.vokrugsveta.ru/img/cmn/2010/08/11/0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058" name="Picture 2" descr="http://new-energy21.ru/images/discoveries/gorelka/firestan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30163" y="0"/>
            <a:ext cx="9144001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059" name="Прямоугольник 1"/>
          <p:cNvSpPr>
            <a:spLocks noChangeArrowheads="1"/>
          </p:cNvSpPr>
          <p:nvPr/>
        </p:nvSpPr>
        <p:spPr bwMode="auto">
          <a:xfrm>
            <a:off x="257175" y="1989138"/>
            <a:ext cx="8893175" cy="1076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0000"/>
                </a:solidFill>
              </a:rPr>
              <a:t>НОВАЯ ЭЛЕКТРИЧЕСКАЯ ТЕХНОЛОГИЯ БЕСКОНТАКТНОГО ТУШЕНИЯ ПОЖАРОВ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2" name="Picture 2" descr="http://img.findpatent.ru/img_data/87/872318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4450" y="-42863"/>
            <a:ext cx="9188450" cy="69564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083" name="Прямоугольник 1"/>
          <p:cNvSpPr>
            <a:spLocks noChangeArrowheads="1"/>
          </p:cNvSpPr>
          <p:nvPr/>
        </p:nvSpPr>
        <p:spPr bwMode="auto">
          <a:xfrm>
            <a:off x="44450" y="476250"/>
            <a:ext cx="9099550" cy="1077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200" b="1">
                <a:solidFill>
                  <a:srgbClr val="000000"/>
                </a:solidFill>
              </a:rPr>
              <a:t>ТУШЕНИЕ ЛЕСНЫХ ПОЖАРОВ НАПРАВЛЕННЫМИ ВЗРЫВАМИ</a:t>
            </a:r>
            <a:endParaRPr lang="ru-RU" altLang="ru-RU" sz="32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106" name="Picture 2" descr="http://ussr2.mybb.ru/uploads/0000/1d/41/802-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Box 2"/>
          <p:cNvSpPr txBox="1">
            <a:spLocks noChangeArrowheads="1"/>
          </p:cNvSpPr>
          <p:nvPr/>
        </p:nvSpPr>
        <p:spPr bwMode="auto">
          <a:xfrm>
            <a:off x="1244600" y="1628775"/>
            <a:ext cx="6840538" cy="280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8800"/>
              <a:t>Спасибо за внимание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Прямоугольник 2"/>
          <p:cNvSpPr>
            <a:spLocks noChangeArrowheads="1"/>
          </p:cNvSpPr>
          <p:nvPr/>
        </p:nvSpPr>
        <p:spPr bwMode="auto">
          <a:xfrm>
            <a:off x="0" y="188913"/>
            <a:ext cx="914400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000000"/>
                </a:solidFill>
              </a:rPr>
              <a:t>ЗАЩИТА ГОЛОВЫ ПОЖАРНЫХ</a:t>
            </a:r>
          </a:p>
        </p:txBody>
      </p:sp>
      <p:sp>
        <p:nvSpPr>
          <p:cNvPr id="24579" name="TextBox 3"/>
          <p:cNvSpPr txBox="1">
            <a:spLocks noChangeArrowheads="1"/>
          </p:cNvSpPr>
          <p:nvPr/>
        </p:nvSpPr>
        <p:spPr bwMode="auto">
          <a:xfrm>
            <a:off x="0" y="1268413"/>
            <a:ext cx="4643438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>
                <a:solidFill>
                  <a:srgbClr val="A50021"/>
                </a:solidFill>
              </a:rPr>
              <a:t>КАСКА</a:t>
            </a:r>
          </a:p>
        </p:txBody>
      </p:sp>
      <p:sp>
        <p:nvSpPr>
          <p:cNvPr id="24580" name="TextBox 4"/>
          <p:cNvSpPr txBox="1">
            <a:spLocks noChangeArrowheads="1"/>
          </p:cNvSpPr>
          <p:nvPr/>
        </p:nvSpPr>
        <p:spPr bwMode="auto">
          <a:xfrm>
            <a:off x="4716463" y="1268413"/>
            <a:ext cx="4427537" cy="641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>
                <a:solidFill>
                  <a:srgbClr val="A50021"/>
                </a:solidFill>
              </a:rPr>
              <a:t>ШЛЕМ</a:t>
            </a:r>
          </a:p>
        </p:txBody>
      </p:sp>
      <p:pic>
        <p:nvPicPr>
          <p:cNvPr id="24581" name="Picture 9" descr="Шлем пожарного ШПМ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916113"/>
            <a:ext cx="4427537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82" name="Picture 12" descr="2038340_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4643438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Прямоугольник 2"/>
          <p:cNvSpPr>
            <a:spLocks noChangeArrowheads="1"/>
          </p:cNvSpPr>
          <p:nvPr/>
        </p:nvSpPr>
        <p:spPr bwMode="auto">
          <a:xfrm>
            <a:off x="4763" y="188913"/>
            <a:ext cx="9139237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000000"/>
                </a:solidFill>
              </a:rPr>
              <a:t>ЗАЩИТА РУК ПОЖАРНЫХ</a:t>
            </a:r>
          </a:p>
        </p:txBody>
      </p:sp>
      <p:pic>
        <p:nvPicPr>
          <p:cNvPr id="25603" name="Picture 2" descr="http://522239.ru/UserFiles/Image/img108_25538_b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4643438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4" name="TextBox 3"/>
          <p:cNvSpPr txBox="1">
            <a:spLocks noChangeArrowheads="1"/>
          </p:cNvSpPr>
          <p:nvPr/>
        </p:nvSpPr>
        <p:spPr bwMode="auto">
          <a:xfrm>
            <a:off x="0" y="1125538"/>
            <a:ext cx="4643438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>
                <a:solidFill>
                  <a:srgbClr val="A50021"/>
                </a:solidFill>
              </a:rPr>
              <a:t>Рукавицы</a:t>
            </a:r>
          </a:p>
        </p:txBody>
      </p:sp>
      <p:sp>
        <p:nvSpPr>
          <p:cNvPr id="25605" name="TextBox 4"/>
          <p:cNvSpPr txBox="1">
            <a:spLocks noChangeArrowheads="1"/>
          </p:cNvSpPr>
          <p:nvPr/>
        </p:nvSpPr>
        <p:spPr bwMode="auto">
          <a:xfrm>
            <a:off x="4716463" y="1125538"/>
            <a:ext cx="4427537" cy="762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400">
                <a:solidFill>
                  <a:srgbClr val="A50021"/>
                </a:solidFill>
              </a:rPr>
              <a:t>Краги</a:t>
            </a:r>
          </a:p>
        </p:txBody>
      </p:sp>
      <p:pic>
        <p:nvPicPr>
          <p:cNvPr id="25606" name="Picture 10" descr="kragi_brez_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463" y="1916113"/>
            <a:ext cx="4427537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5"/>
          <p:cNvSpPr txBox="1">
            <a:spLocks noChangeArrowheads="1"/>
          </p:cNvSpPr>
          <p:nvPr/>
        </p:nvSpPr>
        <p:spPr bwMode="auto">
          <a:xfrm>
            <a:off x="0" y="188913"/>
            <a:ext cx="91440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000" b="1">
                <a:solidFill>
                  <a:srgbClr val="000000"/>
                </a:solidFill>
              </a:rPr>
              <a:t>ЗАЩИТА ТЕЛА ПОЖАРНЫХ</a:t>
            </a:r>
          </a:p>
        </p:txBody>
      </p:sp>
      <p:pic>
        <p:nvPicPr>
          <p:cNvPr id="26627" name="Picture 10" descr="1%20%D0%A2%D0%9E%D0%9A-200-%D0%BB_366_medium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84888" y="1916113"/>
            <a:ext cx="3059112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8" name="Picture 1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132138" y="1916113"/>
            <a:ext cx="2879725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29" name="Picture 1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6113"/>
            <a:ext cx="3059113" cy="4941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30" name="Text Box 18"/>
          <p:cNvSpPr txBox="1">
            <a:spLocks noChangeArrowheads="1"/>
          </p:cNvSpPr>
          <p:nvPr/>
        </p:nvSpPr>
        <p:spPr bwMode="auto">
          <a:xfrm>
            <a:off x="0" y="1125538"/>
            <a:ext cx="594042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400" b="1">
                <a:solidFill>
                  <a:srgbClr val="A50021"/>
                </a:solidFill>
              </a:rPr>
              <a:t>БОП</a:t>
            </a:r>
          </a:p>
        </p:txBody>
      </p:sp>
      <p:sp>
        <p:nvSpPr>
          <p:cNvPr id="26631" name="Text Box 20"/>
          <p:cNvSpPr txBox="1">
            <a:spLocks noChangeArrowheads="1"/>
          </p:cNvSpPr>
          <p:nvPr/>
        </p:nvSpPr>
        <p:spPr bwMode="auto">
          <a:xfrm>
            <a:off x="6084888" y="1125538"/>
            <a:ext cx="3059112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400" b="1">
                <a:solidFill>
                  <a:srgbClr val="A50021"/>
                </a:solidFill>
              </a:rPr>
              <a:t>ТОК</a:t>
            </a:r>
          </a:p>
        </p:txBody>
      </p:sp>
      <p:sp>
        <p:nvSpPr>
          <p:cNvPr id="26632" name="Line 21"/>
          <p:cNvSpPr>
            <a:spLocks noChangeShapeType="1"/>
          </p:cNvSpPr>
          <p:nvPr/>
        </p:nvSpPr>
        <p:spPr bwMode="auto">
          <a:xfrm>
            <a:off x="3635375" y="1412875"/>
            <a:ext cx="649288" cy="360363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  <p:sp>
        <p:nvSpPr>
          <p:cNvPr id="26633" name="Line 22"/>
          <p:cNvSpPr>
            <a:spLocks noChangeShapeType="1"/>
          </p:cNvSpPr>
          <p:nvPr/>
        </p:nvSpPr>
        <p:spPr bwMode="auto">
          <a:xfrm flipH="1">
            <a:off x="1619250" y="1484313"/>
            <a:ext cx="649288" cy="288925"/>
          </a:xfrm>
          <a:prstGeom prst="line">
            <a:avLst/>
          </a:prstGeom>
          <a:noFill/>
          <a:ln w="9525">
            <a:solidFill>
              <a:schemeClr val="tx1"/>
            </a:solidFill>
            <a:miter lim="800000"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www.2-999-999.ru/files/file/item/B3E1250F96E24DDFB27D83993E59A2D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938" y="1989138"/>
            <a:ext cx="4492625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51" name="Picture 4" descr="http://bgroups.ru/uploads/kurgan/company/444934013/161/.tmb/800x800/harvik2_b-1-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43438" y="1989138"/>
            <a:ext cx="4500562" cy="5040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2" name="Прямоугольник 4"/>
          <p:cNvSpPr>
            <a:spLocks noChangeArrowheads="1"/>
          </p:cNvSpPr>
          <p:nvPr/>
        </p:nvSpPr>
        <p:spPr bwMode="auto">
          <a:xfrm>
            <a:off x="1187450" y="92075"/>
            <a:ext cx="6911975" cy="708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4000" b="1">
                <a:solidFill>
                  <a:srgbClr val="000000"/>
                </a:solidFill>
              </a:rPr>
              <a:t>ЗАЩИТА НОГ ПОЖАРНЫХ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4" descr="http://www.transparentworld.ru/netcat_files/322/483/602d1610c50c3216d28d9110537eeff7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702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675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21C259B3-EE97-4744-B8FB-C38CCAAFE780}" type="slidenum">
              <a:rPr lang="ru-RU" altLang="ru-RU" sz="1600">
                <a:solidFill>
                  <a:schemeClr val="tx2"/>
                </a:solidFill>
                <a:effectLst/>
              </a:rPr>
              <a:pPr algn="ctr" eaLnBrk="1" hangingPunct="1"/>
              <a:t>7</a:t>
            </a:fld>
            <a:endParaRPr lang="ru-RU" altLang="ru-RU" sz="1600">
              <a:solidFill>
                <a:schemeClr val="tx2"/>
              </a:solidFill>
              <a:effectLst/>
            </a:endParaRPr>
          </a:p>
        </p:txBody>
      </p:sp>
      <p:sp>
        <p:nvSpPr>
          <p:cNvPr id="28676" name="Прямоугольник 3"/>
          <p:cNvSpPr>
            <a:spLocks noChangeArrowheads="1"/>
          </p:cNvSpPr>
          <p:nvPr/>
        </p:nvSpPr>
        <p:spPr bwMode="auto">
          <a:xfrm>
            <a:off x="971550" y="393700"/>
            <a:ext cx="7542213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800" b="1">
                <a:solidFill>
                  <a:srgbClr val="000000"/>
                </a:solidFill>
              </a:rPr>
              <a:t>Захлестывание огня по кромке пожара</a:t>
            </a:r>
            <a:endParaRPr lang="ru-RU" altLang="ru-RU" sz="280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w3.gorge.net/macht/fire/images/tplo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9699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E4D16BAE-C9C0-4339-95D7-EAC5AC76852F}" type="slidenum">
              <a:rPr lang="ru-RU" altLang="ru-RU" sz="1600">
                <a:solidFill>
                  <a:schemeClr val="tx2"/>
                </a:solidFill>
                <a:effectLst/>
              </a:rPr>
              <a:pPr algn="ctr" eaLnBrk="1" hangingPunct="1"/>
              <a:t>8</a:t>
            </a:fld>
            <a:endParaRPr lang="ru-RU" altLang="ru-RU" sz="1600">
              <a:solidFill>
                <a:schemeClr val="tx2"/>
              </a:solidFill>
              <a:effectLst/>
            </a:endParaRPr>
          </a:p>
        </p:txBody>
      </p:sp>
      <p:sp>
        <p:nvSpPr>
          <p:cNvPr id="29700" name="Прямоугольник 2"/>
          <p:cNvSpPr>
            <a:spLocks noChangeArrowheads="1"/>
          </p:cNvSpPr>
          <p:nvPr/>
        </p:nvSpPr>
        <p:spPr bwMode="auto">
          <a:xfrm>
            <a:off x="501650" y="188913"/>
            <a:ext cx="7742238" cy="15700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3200" b="1">
                <a:solidFill>
                  <a:srgbClr val="FFFF00"/>
                </a:solidFill>
              </a:rPr>
              <a:t>Прокладка заградительных и опорных минерализованных </a:t>
            </a:r>
          </a:p>
          <a:p>
            <a:pPr algn="l" eaLnBrk="1" hangingPunct="1"/>
            <a:r>
              <a:rPr lang="ru-RU" altLang="ru-RU" sz="3200" b="1">
                <a:solidFill>
                  <a:srgbClr val="FFFF00"/>
                </a:solidFill>
              </a:rPr>
              <a:t>полос и канав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Номер слайда 1"/>
          <p:cNvSpPr>
            <a:spLocks noGrp="1"/>
          </p:cNvSpPr>
          <p:nvPr>
            <p:ph type="sldNum" sz="quarter" idx="12"/>
          </p:nvPr>
        </p:nvSpPr>
        <p:spPr>
          <a:xfrm>
            <a:off x="8410575" y="6181725"/>
            <a:ext cx="609600" cy="4572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ctr" eaLnBrk="1" hangingPunct="1"/>
            <a:fld id="{048692FD-3C3D-42AE-9433-2E9794E7C1AF}" type="slidenum">
              <a:rPr lang="ru-RU" altLang="ru-RU" sz="1600">
                <a:solidFill>
                  <a:schemeClr val="tx2"/>
                </a:solidFill>
                <a:effectLst/>
              </a:rPr>
              <a:pPr algn="ctr" eaLnBrk="1" hangingPunct="1"/>
              <a:t>9</a:t>
            </a:fld>
            <a:endParaRPr lang="ru-RU" altLang="ru-RU" sz="1600">
              <a:solidFill>
                <a:schemeClr val="tx2"/>
              </a:solidFill>
              <a:effectLst/>
            </a:endParaRPr>
          </a:p>
        </p:txBody>
      </p:sp>
      <p:pic>
        <p:nvPicPr>
          <p:cNvPr id="30723" name="Picture 2" descr="http://airbase23.ru/img/instr/18tl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8|1.4|1.5|1.5|1.7"/>
</p:tagLst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2962</TotalTime>
  <Words>128</Words>
  <Application>Microsoft Office PowerPoint</Application>
  <PresentationFormat>Экран (4:3)</PresentationFormat>
  <Paragraphs>40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Times New Roman</vt:lpstr>
      <vt:lpstr>Wingdings</vt:lpstr>
      <vt:lpstr>Клен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School 32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Esoyan L.Z.</dc:creator>
  <cp:lastModifiedBy>Алексей Пастухов</cp:lastModifiedBy>
  <cp:revision>115</cp:revision>
  <dcterms:created xsi:type="dcterms:W3CDTF">2004-01-15T08:59:49Z</dcterms:created>
  <dcterms:modified xsi:type="dcterms:W3CDTF">2015-02-03T13:58:10Z</dcterms:modified>
</cp:coreProperties>
</file>