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58" r:id="rId4"/>
    <p:sldId id="260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7" d="100"/>
          <a:sy n="57" d="100"/>
        </p:scale>
        <p:origin x="-1746" y="-3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advClick="0" advTm="300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advClick="0" advTm="300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jpeg"/><Relationship Id="rId3" Type="http://schemas.openxmlformats.org/officeDocument/2006/relationships/image" Target="../media/image3.jpeg"/><Relationship Id="rId7" Type="http://schemas.openxmlformats.org/officeDocument/2006/relationships/image" Target="../media/image7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.jpeg"/><Relationship Id="rId11" Type="http://schemas.openxmlformats.org/officeDocument/2006/relationships/image" Target="../media/image1.png"/><Relationship Id="rId5" Type="http://schemas.openxmlformats.org/officeDocument/2006/relationships/image" Target="../media/image5.jpeg"/><Relationship Id="rId10" Type="http://schemas.openxmlformats.org/officeDocument/2006/relationships/image" Target="../media/image10.jpeg"/><Relationship Id="rId4" Type="http://schemas.openxmlformats.org/officeDocument/2006/relationships/image" Target="../media/image4.jpeg"/><Relationship Id="rId9" Type="http://schemas.openxmlformats.org/officeDocument/2006/relationships/image" Target="../media/image9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548680"/>
            <a:ext cx="9144000" cy="347787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Социализация обучающихся </a:t>
            </a:r>
          </a:p>
          <a:p>
            <a:pPr algn="ctr"/>
            <a:r>
              <a:rPr lang="ru-RU" sz="44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rgbClr val="C00000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через участие в массовых мероприятиях по профилактике детского дорожно-транспортного травматизма</a:t>
            </a:r>
            <a:endParaRPr lang="ru-RU" sz="44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rgbClr val="C00000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3" name="Picture 14" descr="Школа 44 Мурманска - Letopisi.ru"/>
          <p:cNvPicPr>
            <a:picLocks noChangeAspect="1" noChangeArrowheads="1"/>
          </p:cNvPicPr>
          <p:nvPr/>
        </p:nvPicPr>
        <p:blipFill>
          <a:blip r:embed="rId2" cstate="print"/>
          <a:srcRect l="24417"/>
          <a:stretch>
            <a:fillRect/>
          </a:stretch>
        </p:blipFill>
        <p:spPr bwMode="auto">
          <a:xfrm>
            <a:off x="2555776" y="4043679"/>
            <a:ext cx="4767716" cy="2814321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9" name="Picture 3" descr="C:\Users\Люция\Desktop\фото работа\2014-10-16 Берегись автомобиля\DSC07911.JPG"/>
          <p:cNvPicPr>
            <a:picLocks noChangeAspect="1" noChangeArrowheads="1"/>
          </p:cNvPicPr>
          <p:nvPr/>
        </p:nvPicPr>
        <p:blipFill>
          <a:blip r:embed="rId2" cstate="print"/>
          <a:srcRect t="18821" r="7469" b="7447"/>
          <a:stretch>
            <a:fillRect/>
          </a:stretch>
        </p:blipFill>
        <p:spPr bwMode="auto">
          <a:xfrm>
            <a:off x="0" y="4986621"/>
            <a:ext cx="3131840" cy="1871379"/>
          </a:xfrm>
          <a:prstGeom prst="rect">
            <a:avLst/>
          </a:prstGeom>
          <a:noFill/>
        </p:spPr>
      </p:pic>
      <p:pic>
        <p:nvPicPr>
          <p:cNvPr id="14340" name="Picture 4" descr="C:\Users\Люция\Desktop\фото работа\2014-10-29 Вес карусель, неделя дорожной безопасности\DSC0804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91799" y="4869160"/>
            <a:ext cx="2652201" cy="1988840"/>
          </a:xfrm>
          <a:prstGeom prst="rect">
            <a:avLst/>
          </a:prstGeom>
          <a:noFill/>
        </p:spPr>
      </p:pic>
      <p:pic>
        <p:nvPicPr>
          <p:cNvPr id="14341" name="Picture 5" descr="C:\Users\Люция\Desktop\фото работа\2014-10-29 Вес карусель, неделя дорожной безопасности\DSC0805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63680" y="2852936"/>
            <a:ext cx="2880320" cy="2051907"/>
          </a:xfrm>
          <a:prstGeom prst="rect">
            <a:avLst/>
          </a:prstGeom>
          <a:noFill/>
        </p:spPr>
      </p:pic>
      <p:pic>
        <p:nvPicPr>
          <p:cNvPr id="14342" name="Picture 6" descr="C:\Users\Люция\Desktop\фото работа\2014-10-29 Вес карусель, неделя дорожной безопасности\DSC08052.JPG"/>
          <p:cNvPicPr>
            <a:picLocks noChangeAspect="1" noChangeArrowheads="1"/>
          </p:cNvPicPr>
          <p:nvPr/>
        </p:nvPicPr>
        <p:blipFill>
          <a:blip r:embed="rId5" cstate="print"/>
          <a:srcRect l="9300"/>
          <a:stretch>
            <a:fillRect/>
          </a:stretch>
        </p:blipFill>
        <p:spPr bwMode="auto">
          <a:xfrm>
            <a:off x="6335030" y="476672"/>
            <a:ext cx="2808970" cy="2322389"/>
          </a:xfrm>
          <a:prstGeom prst="rect">
            <a:avLst/>
          </a:prstGeom>
          <a:noFill/>
        </p:spPr>
      </p:pic>
      <p:pic>
        <p:nvPicPr>
          <p:cNvPr id="10" name="Рисунок 9" descr="C:\Users\Люция\Desktop\фото работа\2014-10-06\DSC07867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2708920"/>
            <a:ext cx="3018276" cy="2265405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14343" name="Picture 7" descr="C:\Users\Люция\Desktop\фото работа\2014-11-14 день памяти жеттв ДТП\DSC0809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059832" y="5011284"/>
            <a:ext cx="3456384" cy="1846716"/>
          </a:xfrm>
          <a:prstGeom prst="rect">
            <a:avLst/>
          </a:prstGeom>
          <a:noFill/>
        </p:spPr>
      </p:pic>
      <p:pic>
        <p:nvPicPr>
          <p:cNvPr id="14345" name="Picture 9" descr="C:\Users\Люция\Desktop\DCIM\фотки раб дек\DSCN1126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59832" y="2564904"/>
            <a:ext cx="3292113" cy="2469364"/>
          </a:xfrm>
          <a:prstGeom prst="rect">
            <a:avLst/>
          </a:prstGeom>
          <a:noFill/>
        </p:spPr>
      </p:pic>
      <p:pic>
        <p:nvPicPr>
          <p:cNvPr id="14347" name="Picture 11" descr="C:\Users\Люция\Desktop\фото работа\2014-10-29 Вес карусель, неделя дорожной безопасности\DSC08030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0" y="476672"/>
            <a:ext cx="3314130" cy="2485209"/>
          </a:xfrm>
          <a:prstGeom prst="rect">
            <a:avLst/>
          </a:prstGeom>
          <a:noFill/>
        </p:spPr>
      </p:pic>
      <p:pic>
        <p:nvPicPr>
          <p:cNvPr id="14346" name="Picture 10" descr="C:\Users\Люция\Desktop\DCIM\фотки раб дек\DSCN1119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059832" y="476672"/>
            <a:ext cx="3292666" cy="2469778"/>
          </a:xfrm>
          <a:prstGeom prst="rect">
            <a:avLst/>
          </a:prstGeom>
          <a:noFill/>
        </p:spPr>
      </p:pic>
      <p:sp>
        <p:nvSpPr>
          <p:cNvPr id="16" name="Прямоугольник 15"/>
          <p:cNvSpPr/>
          <p:nvPr/>
        </p:nvSpPr>
        <p:spPr>
          <a:xfrm>
            <a:off x="0" y="-99392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Профилактические акции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8" name="Picture 14" descr="Школа 44 Мурманска - Letopisi.ru"/>
          <p:cNvPicPr>
            <a:picLocks noChangeAspect="1" noChangeArrowheads="1"/>
          </p:cNvPicPr>
          <p:nvPr/>
        </p:nvPicPr>
        <p:blipFill>
          <a:blip r:embed="rId11" cstate="print"/>
          <a:srcRect l="24417"/>
          <a:stretch>
            <a:fillRect/>
          </a:stretch>
        </p:blipFill>
        <p:spPr bwMode="auto">
          <a:xfrm>
            <a:off x="5796136" y="5837871"/>
            <a:ext cx="1728192" cy="1020129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Users\Люция\Desktop\фото работа\2014-10-06\DSC0784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980728"/>
            <a:ext cx="2991201" cy="224508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5" name="Picture 8" descr="C:\Users\Люция\Desktop\фото работа\2014-10-22\DSC07958.JPG"/>
          <p:cNvPicPr>
            <a:picLocks noChangeAspect="1" noChangeArrowheads="1"/>
          </p:cNvPicPr>
          <p:nvPr/>
        </p:nvPicPr>
        <p:blipFill>
          <a:blip r:embed="rId3" cstate="print"/>
          <a:srcRect l="9595" t="11732" r="9596" b="6029"/>
          <a:stretch>
            <a:fillRect/>
          </a:stretch>
        </p:blipFill>
        <p:spPr bwMode="auto">
          <a:xfrm>
            <a:off x="0" y="4138191"/>
            <a:ext cx="3563888" cy="2719809"/>
          </a:xfrm>
          <a:prstGeom prst="rect">
            <a:avLst/>
          </a:prstGeom>
          <a:noFill/>
        </p:spPr>
      </p:pic>
      <p:pic>
        <p:nvPicPr>
          <p:cNvPr id="15362" name="Picture 2" descr="C:\Users\Люция\Desktop\фото работа\2014-10-29 Вес карусель, неделя дорожной безопасности\DSC07998.JPG"/>
          <p:cNvPicPr>
            <a:picLocks noChangeAspect="1" noChangeArrowheads="1"/>
          </p:cNvPicPr>
          <p:nvPr/>
        </p:nvPicPr>
        <p:blipFill>
          <a:blip r:embed="rId4" cstate="print"/>
          <a:srcRect t="18607" r="12943"/>
          <a:stretch>
            <a:fillRect/>
          </a:stretch>
        </p:blipFill>
        <p:spPr bwMode="auto">
          <a:xfrm>
            <a:off x="5531542" y="4325346"/>
            <a:ext cx="3612458" cy="2532654"/>
          </a:xfrm>
          <a:prstGeom prst="rect">
            <a:avLst/>
          </a:prstGeom>
          <a:noFill/>
        </p:spPr>
      </p:pic>
      <p:pic>
        <p:nvPicPr>
          <p:cNvPr id="15363" name="Picture 3" descr="C:\Users\Люция\Desktop\фото работа\2014-10-08\DSC07886.JPG"/>
          <p:cNvPicPr>
            <a:picLocks noChangeAspect="1" noChangeArrowheads="1"/>
          </p:cNvPicPr>
          <p:nvPr/>
        </p:nvPicPr>
        <p:blipFill>
          <a:blip r:embed="rId5" cstate="print"/>
          <a:srcRect r="21963"/>
          <a:stretch>
            <a:fillRect/>
          </a:stretch>
        </p:blipFill>
        <p:spPr bwMode="auto">
          <a:xfrm>
            <a:off x="6084169" y="1124744"/>
            <a:ext cx="3059832" cy="2496984"/>
          </a:xfrm>
          <a:prstGeom prst="rect">
            <a:avLst/>
          </a:prstGeom>
          <a:noFill/>
        </p:spPr>
      </p:pic>
      <p:pic>
        <p:nvPicPr>
          <p:cNvPr id="15364" name="Picture 4" descr="C:\Users\Люция\Desktop\фото работа\2014-10-23 комп\DSC0796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059832" y="3933056"/>
            <a:ext cx="3170114" cy="2377214"/>
          </a:xfrm>
          <a:prstGeom prst="rect">
            <a:avLst/>
          </a:prstGeom>
          <a:noFill/>
        </p:spPr>
      </p:pic>
      <p:pic>
        <p:nvPicPr>
          <p:cNvPr id="7" name="Рисунок 6" descr="C:\Users\Люция\Desktop\фото работа\2014-11-14\DSC08109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555776" y="2132856"/>
            <a:ext cx="4156746" cy="2366976"/>
          </a:xfrm>
          <a:prstGeom prst="rect">
            <a:avLst/>
          </a:prstGeom>
          <a:noFill/>
          <a:ln w="38100">
            <a:solidFill>
              <a:schemeClr val="accent1"/>
            </a:solidFill>
            <a:miter lim="800000"/>
            <a:headEnd/>
            <a:tailEnd/>
          </a:ln>
        </p:spPr>
      </p:pic>
      <p:sp>
        <p:nvSpPr>
          <p:cNvPr id="10" name="Прямоугольник 9"/>
          <p:cNvSpPr/>
          <p:nvPr/>
        </p:nvSpPr>
        <p:spPr>
          <a:xfrm>
            <a:off x="0" y="-99392"/>
            <a:ext cx="914400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Фрагменты занятий </a:t>
            </a:r>
            <a:endParaRPr lang="ru-RU" sz="5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pic>
        <p:nvPicPr>
          <p:cNvPr id="15368" name="Picture 8" descr="Правила дорожного движения для дошкольников презентация - Электронные учебники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211960" y="620688"/>
            <a:ext cx="1093661" cy="1403871"/>
          </a:xfrm>
          <a:prstGeom prst="rect">
            <a:avLst/>
          </a:prstGeom>
          <a:noFill/>
        </p:spPr>
      </p:pic>
      <p:pic>
        <p:nvPicPr>
          <p:cNvPr id="14" name="Picture 14" descr="Школа 44 Мурманска - Letopisi.ru"/>
          <p:cNvPicPr>
            <a:picLocks noChangeAspect="1" noChangeArrowheads="1"/>
          </p:cNvPicPr>
          <p:nvPr/>
        </p:nvPicPr>
        <p:blipFill>
          <a:blip r:embed="rId9" cstate="print"/>
          <a:srcRect l="24417"/>
          <a:stretch>
            <a:fillRect/>
          </a:stretch>
        </p:blipFill>
        <p:spPr bwMode="auto">
          <a:xfrm>
            <a:off x="3419872" y="5476875"/>
            <a:ext cx="2339752" cy="1381125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5000"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332656"/>
            <a:ext cx="735970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Спасибо за внимание!!!</a:t>
            </a:r>
            <a:endParaRPr lang="ru-RU" sz="5400" b="1" cap="none" spc="0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43808" y="4797152"/>
            <a:ext cx="5485220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40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Выполнила педагог ДО</a:t>
            </a:r>
          </a:p>
          <a:p>
            <a:pPr algn="ctr"/>
            <a:r>
              <a:rPr lang="ru-RU" sz="4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Арсланова Л.Р.</a:t>
            </a:r>
            <a:endParaRPr lang="ru-RU" sz="40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1026" name="Picture 2" descr="C:\Users\Люция\Desktop\фото работа\2014-10-16 Берегись автомобиля\DSC0794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95736" y="1412776"/>
            <a:ext cx="4538266" cy="3403168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3000"/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90</TotalTime>
  <Words>26</Words>
  <Application>Microsoft Office PowerPoint</Application>
  <PresentationFormat>Экран (4:3)</PresentationFormat>
  <Paragraphs>7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Люция Арсланова</dc:creator>
  <cp:lastModifiedBy>Люция Арсланова</cp:lastModifiedBy>
  <cp:revision>16</cp:revision>
  <dcterms:created xsi:type="dcterms:W3CDTF">2014-12-21T09:10:27Z</dcterms:created>
  <dcterms:modified xsi:type="dcterms:W3CDTF">2015-02-03T15:48:03Z</dcterms:modified>
</cp:coreProperties>
</file>