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6" r:id="rId11"/>
    <p:sldId id="269" r:id="rId12"/>
    <p:sldId id="275" r:id="rId13"/>
    <p:sldId id="276" r:id="rId14"/>
    <p:sldId id="279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500" kern="1200">
        <a:solidFill>
          <a:srgbClr val="CC0000"/>
        </a:solidFill>
        <a:latin typeface="Times New Roman" pitchFamily="18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500" kern="1200">
        <a:solidFill>
          <a:srgbClr val="CC0000"/>
        </a:solidFill>
        <a:latin typeface="Times New Roman" pitchFamily="18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500" kern="1200">
        <a:solidFill>
          <a:srgbClr val="CC0000"/>
        </a:solidFill>
        <a:latin typeface="Times New Roman" pitchFamily="18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500" kern="1200">
        <a:solidFill>
          <a:srgbClr val="CC0000"/>
        </a:solidFill>
        <a:latin typeface="Times New Roman" pitchFamily="18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500" kern="1200">
        <a:solidFill>
          <a:srgbClr val="CC0000"/>
        </a:solidFill>
        <a:latin typeface="Times New Roman" pitchFamily="18" charset="0"/>
        <a:ea typeface="+mn-ea"/>
        <a:cs typeface="Arial" charset="0"/>
      </a:defRPr>
    </a:lvl5pPr>
    <a:lvl6pPr marL="2286000" algn="l" defTabSz="914400" rtl="0" eaLnBrk="1" latinLnBrk="0" hangingPunct="1">
      <a:defRPr sz="2500" kern="1200">
        <a:solidFill>
          <a:srgbClr val="CC0000"/>
        </a:solidFill>
        <a:latin typeface="Times New Roman" pitchFamily="18" charset="0"/>
        <a:ea typeface="+mn-ea"/>
        <a:cs typeface="Arial" charset="0"/>
      </a:defRPr>
    </a:lvl6pPr>
    <a:lvl7pPr marL="2743200" algn="l" defTabSz="914400" rtl="0" eaLnBrk="1" latinLnBrk="0" hangingPunct="1">
      <a:defRPr sz="2500" kern="1200">
        <a:solidFill>
          <a:srgbClr val="CC0000"/>
        </a:solidFill>
        <a:latin typeface="Times New Roman" pitchFamily="18" charset="0"/>
        <a:ea typeface="+mn-ea"/>
        <a:cs typeface="Arial" charset="0"/>
      </a:defRPr>
    </a:lvl7pPr>
    <a:lvl8pPr marL="3200400" algn="l" defTabSz="914400" rtl="0" eaLnBrk="1" latinLnBrk="0" hangingPunct="1">
      <a:defRPr sz="2500" kern="1200">
        <a:solidFill>
          <a:srgbClr val="CC0000"/>
        </a:solidFill>
        <a:latin typeface="Times New Roman" pitchFamily="18" charset="0"/>
        <a:ea typeface="+mn-ea"/>
        <a:cs typeface="Arial" charset="0"/>
      </a:defRPr>
    </a:lvl8pPr>
    <a:lvl9pPr marL="3657600" algn="l" defTabSz="914400" rtl="0" eaLnBrk="1" latinLnBrk="0" hangingPunct="1">
      <a:defRPr sz="2500" kern="1200">
        <a:solidFill>
          <a:srgbClr val="CC0000"/>
        </a:solidFill>
        <a:latin typeface="Times New Roman" pitchFamily="18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2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D59582A-4331-4B15-A5E8-01456CFCCB30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38BD91-50B9-4DAE-8041-AF12628001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5E0016-1214-48B8-90FC-4409D3ED9002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4AE49D-91E6-4EFA-8E5A-A2C93D9E2A8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ADA4C3-5EF9-4EDF-9580-BF6D377C854B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1738B9-AD6D-4F92-8DB5-F6B1B6C9B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1E4AC3-14A2-4A0D-8A76-68B989469540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14A705-6C49-4BE2-916E-F0B34713F88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8F044B-0DB8-4200-B368-3B8BCB3C8A78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D10EC-7676-4BCF-885B-9D4C2AA4E9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D115B3-25B5-44FB-A59D-E89960653CFC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16365-C8E5-42FA-BABF-6D99D99AE8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742DED-6A48-4424-BF8A-EE2CBEE73B4E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FDD8F-758A-43C5-BC15-0A1ABCA42A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AEF5FA-622D-48EE-AE24-928420D12DF4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03C6FD-08F1-4983-8204-894C95FC2C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765BF7-331F-4AD6-9DCE-000AF8A5B77D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E9F945-BD4B-4925-ABDD-C46B090220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54347B-D200-43E5-8D44-C7BC29B8ED61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740489-E39D-48E9-9631-21B533E994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9052F0-364C-491C-997B-6AC264179F15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F58A14-754A-4E49-A809-71997D7DB76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542C2AE-9102-419A-BC43-2BDF14F1D605}" type="datetimeFigureOut">
              <a:rPr lang="ru-RU"/>
              <a:pPr>
                <a:defRPr/>
              </a:pPr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507810D-8243-4401-B7A6-613AE489F3E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91" r:id="rId1"/>
    <p:sldLayoutId id="2147483790" r:id="rId2"/>
    <p:sldLayoutId id="2147483792" r:id="rId3"/>
    <p:sldLayoutId id="2147483789" r:id="rId4"/>
    <p:sldLayoutId id="2147483788" r:id="rId5"/>
    <p:sldLayoutId id="2147483787" r:id="rId6"/>
    <p:sldLayoutId id="2147483786" r:id="rId7"/>
    <p:sldLayoutId id="2147483785" r:id="rId8"/>
    <p:sldLayoutId id="2147483784" r:id="rId9"/>
    <p:sldLayoutId id="2147483783" r:id="rId10"/>
    <p:sldLayoutId id="2147483782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4213" y="1557338"/>
            <a:ext cx="7416800" cy="2592387"/>
          </a:xfrm>
        </p:spPr>
        <p:txBody>
          <a:bodyPr/>
          <a:lstStyle/>
          <a:p>
            <a:pPr eaLnBrk="1" hangingPunct="1"/>
            <a:r>
              <a:rPr lang="ru-RU" sz="6600" b="1" smtClean="0"/>
              <a:t>В здоровом теле — здоровый дух!</a:t>
            </a:r>
          </a:p>
        </p:txBody>
      </p:sp>
      <p:sp>
        <p:nvSpPr>
          <p:cNvPr id="13314" name="Text Box 5"/>
          <p:cNvSpPr txBox="1">
            <a:spLocks noChangeArrowheads="1"/>
          </p:cNvSpPr>
          <p:nvPr/>
        </p:nvSpPr>
        <p:spPr bwMode="auto">
          <a:xfrm>
            <a:off x="6011863" y="1844675"/>
            <a:ext cx="23050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>
              <a:solidFill>
                <a:schemeClr val="tx1"/>
              </a:solidFill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/>
          </p:cNvSpPr>
          <p:nvPr>
            <p:ph type="title"/>
          </p:nvPr>
        </p:nvSpPr>
        <p:spPr bwMode="auto">
          <a:xfrm>
            <a:off x="250825" y="0"/>
            <a:ext cx="8229600" cy="1125538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600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Наша гордость</a:t>
            </a:r>
            <a:r>
              <a:rPr lang="ru-RU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pic>
        <p:nvPicPr>
          <p:cNvPr id="22530" name="Picture 4" descr="5856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341438"/>
            <a:ext cx="2709862" cy="3382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1" name="Text Box 5"/>
          <p:cNvSpPr txBox="1">
            <a:spLocks noChangeArrowheads="1"/>
          </p:cNvSpPr>
          <p:nvPr/>
        </p:nvSpPr>
        <p:spPr bwMode="auto">
          <a:xfrm>
            <a:off x="3348038" y="1557338"/>
            <a:ext cx="5508625" cy="32932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3200" dirty="0">
              <a:solidFill>
                <a:schemeClr val="tx1"/>
              </a:solidFill>
            </a:endParaRPr>
          </a:p>
          <a:p>
            <a:pPr>
              <a:spcBef>
                <a:spcPct val="50000"/>
              </a:spcBef>
            </a:pPr>
            <a:r>
              <a:rPr lang="ru-RU" sz="3200" dirty="0">
                <a:solidFill>
                  <a:schemeClr val="tx1"/>
                </a:solidFill>
              </a:rPr>
              <a:t>3 место в республиканских соревнованиях по восточному боевому единоборству СЕТОКАН </a:t>
            </a:r>
            <a:r>
              <a:rPr lang="ru-RU" sz="3200" dirty="0" err="1">
                <a:solidFill>
                  <a:schemeClr val="tx1"/>
                </a:solidFill>
              </a:rPr>
              <a:t>кумитэ</a:t>
            </a:r>
            <a:r>
              <a:rPr lang="ru-RU" sz="3200" dirty="0">
                <a:solidFill>
                  <a:schemeClr val="tx1"/>
                </a:solidFill>
              </a:rPr>
              <a:t> (девочки 10-11 лет)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/>
          </p:cNvSpPr>
          <p:nvPr>
            <p:ph type="title"/>
          </p:nvPr>
        </p:nvSpPr>
        <p:spPr bwMode="auto">
          <a:xfrm>
            <a:off x="3419475" y="2573338"/>
            <a:ext cx="558165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8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второе место по Первенству России, первое место Первенство Татарстана по настольному теннису</a:t>
            </a:r>
            <a:br>
              <a:rPr lang="ru-RU" sz="28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endParaRPr lang="ru-RU" sz="2800" b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pic>
        <p:nvPicPr>
          <p:cNvPr id="25602" name="Picture 4" descr="DSC_00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196975"/>
            <a:ext cx="3078162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/>
          </p:cNvSpPr>
          <p:nvPr>
            <p:ph type="title"/>
          </p:nvPr>
        </p:nvSpPr>
        <p:spPr bwMode="auto">
          <a:xfrm>
            <a:off x="1331913" y="4437063"/>
            <a:ext cx="6192837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8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мастер спорта, чемпион по гиревому спорту</a:t>
            </a:r>
          </a:p>
        </p:txBody>
      </p:sp>
      <p:pic>
        <p:nvPicPr>
          <p:cNvPr id="32770" name="Picture 4" descr="Тагир Газимович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71546"/>
            <a:ext cx="6192838" cy="3487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071670" y="214290"/>
            <a:ext cx="47168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Наша история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/>
          </p:cNvSpPr>
          <p:nvPr>
            <p:ph type="title"/>
          </p:nvPr>
        </p:nvSpPr>
        <p:spPr bwMode="auto">
          <a:xfrm>
            <a:off x="1331913" y="4868863"/>
            <a:ext cx="6265862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28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/>
            </a:r>
            <a:br>
              <a:rPr lang="ru-RU" sz="28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</a:br>
            <a:r>
              <a:rPr lang="ru-RU" sz="2800" b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чемпион универсиады 2013 по борьбе на поясах</a:t>
            </a:r>
          </a:p>
        </p:txBody>
      </p:sp>
      <p:pic>
        <p:nvPicPr>
          <p:cNvPr id="33794" name="Picture 4" descr="d76dfa8d547b48d7cb20d6a5f7af147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17475"/>
            <a:ext cx="6048375" cy="4535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/>
          </p:cNvSpPr>
          <p:nvPr>
            <p:ph type="title"/>
          </p:nvPr>
        </p:nvSpPr>
        <p:spPr bwMode="auto">
          <a:xfrm>
            <a:off x="663575" y="765175"/>
            <a:ext cx="8229600" cy="1143000"/>
          </a:xfrm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800" smtClean="0">
                <a:ln>
                  <a:noFill/>
                </a:ln>
                <a:solidFill>
                  <a:schemeClr val="tx1"/>
                </a:solidFill>
                <a:effectLst/>
              </a:rPr>
              <a:t>Спасибо за внимание!!!</a:t>
            </a:r>
          </a:p>
        </p:txBody>
      </p:sp>
      <p:pic>
        <p:nvPicPr>
          <p:cNvPr id="35842" name="Picture 4" descr="images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2060575"/>
            <a:ext cx="6192837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ru-RU" smtClean="0"/>
              <a:t>В этот век наркотиков и водки</a:t>
            </a:r>
          </a:p>
          <a:p>
            <a:pPr eaLnBrk="1" hangingPunct="1"/>
            <a:r>
              <a:rPr lang="ru-RU" smtClean="0"/>
              <a:t>Выжить шанса……нет!</a:t>
            </a:r>
          </a:p>
          <a:p>
            <a:pPr eaLnBrk="1" hangingPunct="1"/>
            <a:r>
              <a:rPr lang="ru-RU" smtClean="0"/>
              <a:t>Дымом затянулось наше небо, </a:t>
            </a:r>
          </a:p>
          <a:p>
            <a:pPr eaLnBrk="1" hangingPunct="1"/>
            <a:r>
              <a:rPr lang="ru-RU" smtClean="0"/>
              <a:t>Спирт впитался в землю здесь,</a:t>
            </a:r>
          </a:p>
          <a:p>
            <a:pPr eaLnBrk="1" hangingPunct="1"/>
            <a:r>
              <a:rPr lang="ru-RU" smtClean="0"/>
              <a:t>Но мы же знаем, и у нас на счастье- </a:t>
            </a:r>
          </a:p>
          <a:p>
            <a:pPr eaLnBrk="1" hangingPunct="1"/>
            <a:r>
              <a:rPr lang="ru-RU" smtClean="0"/>
              <a:t>Ещё надежда есть!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extBox 2"/>
          <p:cNvSpPr txBox="1">
            <a:spLocks noChangeArrowheads="1"/>
          </p:cNvSpPr>
          <p:nvPr/>
        </p:nvSpPr>
        <p:spPr bwMode="auto">
          <a:xfrm>
            <a:off x="1042988" y="874713"/>
            <a:ext cx="7127875" cy="557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6000" u="sng">
                <a:solidFill>
                  <a:schemeClr val="tx1"/>
                </a:solidFill>
              </a:rPr>
              <a:t>Вредные  привычки</a:t>
            </a:r>
          </a:p>
          <a:p>
            <a:pPr>
              <a:buFontTx/>
              <a:buAutoNum type="arabicPeriod"/>
            </a:pPr>
            <a:r>
              <a:rPr lang="ru-RU" sz="6000">
                <a:solidFill>
                  <a:schemeClr val="tx1"/>
                </a:solidFill>
              </a:rPr>
              <a:t>Наркотики</a:t>
            </a:r>
          </a:p>
          <a:p>
            <a:pPr>
              <a:buFontTx/>
              <a:buAutoNum type="arabicPeriod"/>
            </a:pPr>
            <a:r>
              <a:rPr lang="ru-RU" sz="6000">
                <a:solidFill>
                  <a:schemeClr val="tx1"/>
                </a:solidFill>
              </a:rPr>
              <a:t>Курение</a:t>
            </a:r>
          </a:p>
          <a:p>
            <a:pPr>
              <a:buFontTx/>
              <a:buAutoNum type="arabicPeriod"/>
            </a:pPr>
            <a:r>
              <a:rPr lang="ru-RU" sz="6000">
                <a:solidFill>
                  <a:schemeClr val="tx1"/>
                </a:solidFill>
              </a:rPr>
              <a:t>Алкоголь </a:t>
            </a:r>
          </a:p>
          <a:p>
            <a:pPr>
              <a:buFontTx/>
              <a:buAutoNum type="arabicPeriod"/>
            </a:pPr>
            <a:r>
              <a:rPr lang="ru-RU" sz="6000">
                <a:solidFill>
                  <a:schemeClr val="tx1"/>
                </a:solidFill>
              </a:rPr>
              <a:t>Нездоровая пища</a:t>
            </a:r>
          </a:p>
          <a:p>
            <a:endParaRPr lang="ru-RU" sz="600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TextBox 2"/>
          <p:cNvSpPr txBox="1">
            <a:spLocks noChangeArrowheads="1"/>
          </p:cNvSpPr>
          <p:nvPr/>
        </p:nvSpPr>
        <p:spPr bwMode="auto">
          <a:xfrm>
            <a:off x="-323850" y="260350"/>
            <a:ext cx="98282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>
                <a:solidFill>
                  <a:schemeClr val="tx1"/>
                </a:solidFill>
              </a:rPr>
              <a:t>Он попробовал всего один раз, дальше, как в тумане.</a:t>
            </a:r>
          </a:p>
        </p:txBody>
      </p:sp>
      <p:pic>
        <p:nvPicPr>
          <p:cNvPr id="16386" name="Picture 4" descr="foto-narkomanov-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1913" y="938213"/>
            <a:ext cx="6408737" cy="5037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TextBox 2"/>
          <p:cNvSpPr txBox="1">
            <a:spLocks noChangeArrowheads="1"/>
          </p:cNvSpPr>
          <p:nvPr/>
        </p:nvSpPr>
        <p:spPr bwMode="auto">
          <a:xfrm>
            <a:off x="647700" y="476250"/>
            <a:ext cx="8027988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chemeClr val="tx1"/>
                </a:solidFill>
              </a:rPr>
              <a:t>А ведь у него был дом, семья</a:t>
            </a:r>
          </a:p>
        </p:txBody>
      </p:sp>
      <p:pic>
        <p:nvPicPr>
          <p:cNvPr id="17410" name="Picture 5" descr="алко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00113" y="1412875"/>
            <a:ext cx="7488237" cy="496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TextBox 2"/>
          <p:cNvSpPr txBox="1">
            <a:spLocks noChangeArrowheads="1"/>
          </p:cNvSpPr>
          <p:nvPr/>
        </p:nvSpPr>
        <p:spPr bwMode="auto">
          <a:xfrm>
            <a:off x="1187450" y="115888"/>
            <a:ext cx="69119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>
                <a:solidFill>
                  <a:schemeClr val="tx1"/>
                </a:solidFill>
              </a:rPr>
              <a:t>Последствия курения </a:t>
            </a:r>
          </a:p>
        </p:txBody>
      </p:sp>
      <p:pic>
        <p:nvPicPr>
          <p:cNvPr id="18434" name="Picture 4" descr="ClV8n3Mak-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946150"/>
            <a:ext cx="7129462" cy="579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4" descr="uzn_139929336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268413"/>
            <a:ext cx="7380287" cy="490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Text Box 5"/>
          <p:cNvSpPr txBox="1">
            <a:spLocks noChangeArrowheads="1"/>
          </p:cNvSpPr>
          <p:nvPr/>
        </p:nvSpPr>
        <p:spPr bwMode="auto">
          <a:xfrm>
            <a:off x="468313" y="333375"/>
            <a:ext cx="8642350" cy="579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tx1"/>
                </a:solidFill>
              </a:rPr>
              <a:t>Результат употребления вредной пищи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Рисунок 1" descr="images (1)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27088" y="1700213"/>
            <a:ext cx="7200900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Box 1"/>
          <p:cNvSpPr txBox="1">
            <a:spLocks noChangeArrowheads="1"/>
          </p:cNvSpPr>
          <p:nvPr/>
        </p:nvSpPr>
        <p:spPr bwMode="auto">
          <a:xfrm>
            <a:off x="250825" y="692150"/>
            <a:ext cx="8893175" cy="4405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200" u="sng">
                <a:solidFill>
                  <a:schemeClr val="tx1"/>
                </a:solidFill>
              </a:rPr>
              <a:t>Рецепт здоровья</a:t>
            </a:r>
          </a:p>
          <a:p>
            <a:pPr algn="ctr"/>
            <a:r>
              <a:rPr lang="ru-RU" sz="200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ru-RU" sz="2800" b="1">
                <a:latin typeface="Arial" charset="0"/>
              </a:rPr>
              <a:t>Занятие физкультурой и спортом</a:t>
            </a:r>
            <a:endParaRPr lang="ru-RU" sz="2800" b="1"/>
          </a:p>
          <a:p>
            <a:pPr algn="ctr"/>
            <a:endParaRPr lang="ru-RU" sz="2800"/>
          </a:p>
          <a:p>
            <a:pPr algn="ctr"/>
            <a:r>
              <a:rPr lang="ru-RU">
                <a:solidFill>
                  <a:schemeClr val="tx1"/>
                </a:solidFill>
              </a:rPr>
              <a:t>Отказ от курения</a:t>
            </a:r>
          </a:p>
          <a:p>
            <a:pPr algn="ctr"/>
            <a:endParaRPr lang="ru-RU">
              <a:solidFill>
                <a:schemeClr val="tx1"/>
              </a:solidFill>
            </a:endParaRPr>
          </a:p>
          <a:p>
            <a:pPr algn="ctr"/>
            <a:r>
              <a:rPr lang="ru-RU">
                <a:solidFill>
                  <a:schemeClr val="tx1"/>
                </a:solidFill>
              </a:rPr>
              <a:t>Отказ от алкогольных напитков </a:t>
            </a:r>
          </a:p>
          <a:p>
            <a:pPr algn="ctr"/>
            <a:endParaRPr lang="ru-RU">
              <a:solidFill>
                <a:schemeClr val="tx1"/>
              </a:solidFill>
            </a:endParaRPr>
          </a:p>
          <a:p>
            <a:pPr algn="ctr"/>
            <a:r>
              <a:rPr lang="ru-RU">
                <a:solidFill>
                  <a:schemeClr val="tx1"/>
                </a:solidFill>
              </a:rPr>
              <a:t>Отказ от наркотиков </a:t>
            </a:r>
          </a:p>
          <a:p>
            <a:pPr algn="ctr"/>
            <a:endParaRPr lang="ru-RU">
              <a:solidFill>
                <a:schemeClr val="tx1"/>
              </a:solidFill>
            </a:endParaRPr>
          </a:p>
          <a:p>
            <a:pPr algn="ctr"/>
            <a:r>
              <a:rPr lang="ru-RU">
                <a:solidFill>
                  <a:schemeClr val="tx1"/>
                </a:solidFill>
              </a:rPr>
              <a:t>Рациональное питание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416</TotalTime>
  <Words>119</Words>
  <Application>Microsoft Office PowerPoint</Application>
  <PresentationFormat>Экран (4:3)</PresentationFormat>
  <Paragraphs>35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Наша гордость </vt:lpstr>
      <vt:lpstr> второе место по Первенству России, первое место Первенство Татарстана по настольному теннису </vt:lpstr>
      <vt:lpstr> мастер спорта, чемпион по гиревому спорту</vt:lpstr>
      <vt:lpstr> чемпион универсиады 2013 по борьбе на поясах</vt:lpstr>
      <vt:lpstr>Спасибо за внимание!!!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Спорт</dc:title>
  <dc:creator>2468</dc:creator>
  <cp:lastModifiedBy>SuperUser</cp:lastModifiedBy>
  <cp:revision>12</cp:revision>
  <dcterms:created xsi:type="dcterms:W3CDTF">2014-11-19T17:37:03Z</dcterms:created>
  <dcterms:modified xsi:type="dcterms:W3CDTF">2015-02-03T08:06:43Z</dcterms:modified>
</cp:coreProperties>
</file>