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7" r:id="rId2"/>
    <p:sldId id="269" r:id="rId3"/>
    <p:sldId id="268" r:id="rId4"/>
    <p:sldId id="256" r:id="rId5"/>
    <p:sldId id="258" r:id="rId6"/>
    <p:sldId id="259" r:id="rId7"/>
    <p:sldId id="262" r:id="rId8"/>
    <p:sldId id="260" r:id="rId9"/>
    <p:sldId id="263" r:id="rId10"/>
    <p:sldId id="266" r:id="rId11"/>
    <p:sldId id="267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DA933"/>
    <a:srgbClr val="CE088C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2672" autoAdjust="0"/>
    <p:restoredTop sz="94660"/>
  </p:normalViewPr>
  <p:slideViewPr>
    <p:cSldViewPr>
      <p:cViewPr varScale="1">
        <p:scale>
          <a:sx n="67" d="100"/>
          <a:sy n="67" d="100"/>
        </p:scale>
        <p:origin x="-12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ый треугольник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grpSp>
        <p:nvGrpSpPr>
          <p:cNvPr id="2" name="Группа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/>
            </a:p>
          </p:txBody>
        </p:sp>
        <p:sp>
          <p:nvSpPr>
            <p:cNvPr id="11" name="Полилиния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/>
            </a:p>
          </p:txBody>
        </p:sp>
        <p:cxnSp>
          <p:nvCxnSpPr>
            <p:cNvPr id="12" name="Прямая соединительная линия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919FF4A5-C509-46E7-9BB2-76C87CDDB126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26277929-CB92-4E28-9E6F-602833AFC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9FF4A5-C509-46E7-9BB2-76C87CDDB126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277929-CB92-4E28-9E6F-602833AFC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9FF4A5-C509-46E7-9BB2-76C87CDDB126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277929-CB92-4E28-9E6F-602833AFC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9FF4A5-C509-46E7-9BB2-76C87CDDB126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277929-CB92-4E28-9E6F-602833AFC8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9FF4A5-C509-46E7-9BB2-76C87CDDB126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277929-CB92-4E28-9E6F-602833AFC8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Нашивка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8" name="Нашивка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9FF4A5-C509-46E7-9BB2-76C87CDDB126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277929-CB92-4E28-9E6F-602833AFC8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9FF4A5-C509-46E7-9BB2-76C87CDDB126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277929-CB92-4E28-9E6F-602833AFC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9FF4A5-C509-46E7-9BB2-76C87CDDB126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277929-CB92-4E28-9E6F-602833AFC8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19FF4A5-C509-46E7-9BB2-76C87CDDB126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277929-CB92-4E28-9E6F-602833AFC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919FF4A5-C509-46E7-9BB2-76C87CDDB126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6277929-CB92-4E28-9E6F-602833AFC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919FF4A5-C509-46E7-9BB2-76C87CDDB126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26277929-CB92-4E28-9E6F-602833AFC81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0" name="Прямоугольный треугольник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Нашивка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  <p:sp>
        <p:nvSpPr>
          <p:cNvPr id="13" name="Нашивка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40000"/>
            <a:lumOff val="60000"/>
            <a:alpha val="6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919FF4A5-C509-46E7-9BB2-76C87CDDB126}" type="datetimeFigureOut">
              <a:rPr lang="ru-RU" smtClean="0"/>
              <a:pPr/>
              <a:t>11.09.2014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26277929-CB92-4E28-9E6F-602833AFC81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wmf"/><Relationship Id="rId2" Type="http://schemas.openxmlformats.org/officeDocument/2006/relationships/image" Target="../media/image8.wmf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Прямоугольник 19"/>
          <p:cNvSpPr/>
          <p:nvPr/>
        </p:nvSpPr>
        <p:spPr>
          <a:xfrm>
            <a:off x="1714480" y="428605"/>
            <a:ext cx="6487673" cy="5139869"/>
          </a:xfrm>
          <a:prstGeom prst="rect">
            <a:avLst/>
          </a:prstGeom>
          <a:ln/>
          <a:effectLst>
            <a:glow rad="228600">
              <a:schemeClr val="accent1">
                <a:satMod val="175000"/>
                <a:alpha val="40000"/>
              </a:schemeClr>
            </a:glow>
          </a:effectLst>
          <a:scene3d>
            <a:camera prst="perspectiveFront"/>
            <a:lightRig rig="threePt" dir="t"/>
          </a:scene3d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square" lIns="91440" tIns="45720" rIns="91440" bIns="45720">
            <a:spAutoFit/>
          </a:bodyPr>
          <a:lstStyle/>
          <a:p>
            <a:pPr algn="ctr"/>
            <a:endParaRPr lang="ru-RU" sz="3200" b="1" cap="none" spc="0" dirty="0" smtClean="0">
              <a:ln w="317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rgbClr val="2DA933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3200" b="1" dirty="0" smtClean="0">
              <a:ln w="317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rgbClr val="2DA933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3200" b="1" cap="none" spc="0" dirty="0" smtClean="0">
              <a:ln w="317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rgbClr val="2DA933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3200" b="1" cap="none" spc="0" dirty="0" smtClean="0">
                <a:ln w="317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Комплекс</a:t>
            </a:r>
          </a:p>
          <a:p>
            <a:pPr algn="ctr"/>
            <a:r>
              <a:rPr lang="ru-RU" sz="3200" b="1" cap="none" spc="0" dirty="0" smtClean="0">
                <a:ln w="317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 артикуляционной гимнастики</a:t>
            </a:r>
          </a:p>
          <a:p>
            <a:pPr algn="ctr"/>
            <a:r>
              <a:rPr lang="ru-RU" sz="3200" b="1" dirty="0" smtClean="0">
                <a:ln w="317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для звука «Л»</a:t>
            </a:r>
          </a:p>
          <a:p>
            <a:pPr algn="ctr"/>
            <a:endParaRPr lang="ru-RU" sz="3200" b="1" cap="none" spc="0" dirty="0" smtClean="0">
              <a:ln w="317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rgbClr val="2DA933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2000" b="1" dirty="0" smtClean="0">
              <a:ln w="317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rgbClr val="2DA933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3175" cmpd="sng">
                  <a:solidFill>
                    <a:schemeClr val="tx1">
                      <a:lumMod val="65000"/>
                      <a:lumOff val="35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Составитель: учитель- логопед Букина Е.Ю</a:t>
            </a:r>
            <a:endParaRPr lang="ru-RU" sz="3200" b="1" cap="none" spc="0" dirty="0" smtClean="0">
              <a:ln w="317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3200" b="1" dirty="0" smtClean="0">
              <a:ln w="317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rgbClr val="2DA933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  <a:p>
            <a:pPr algn="ctr"/>
            <a:endParaRPr lang="ru-RU" sz="3200" b="1" cap="none" spc="0" dirty="0">
              <a:ln w="3175" cmpd="sng">
                <a:solidFill>
                  <a:schemeClr val="tx1">
                    <a:lumMod val="65000"/>
                    <a:lumOff val="35000"/>
                  </a:schemeClr>
                </a:solidFill>
                <a:prstDash val="solid"/>
              </a:ln>
              <a:solidFill>
                <a:srgbClr val="2DA933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pic>
        <p:nvPicPr>
          <p:cNvPr id="21" name="Рисунок 20" descr="0_5dc4d_c7ca1955_l.pn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929454" y="4643446"/>
            <a:ext cx="2031595" cy="2031595"/>
          </a:xfrm>
          <a:prstGeom prst="rect">
            <a:avLst/>
          </a:prstGeom>
        </p:spPr>
      </p:pic>
      <p:sp>
        <p:nvSpPr>
          <p:cNvPr id="22" name="Прямоугольник 21"/>
          <p:cNvSpPr/>
          <p:nvPr/>
        </p:nvSpPr>
        <p:spPr>
          <a:xfrm>
            <a:off x="1857356" y="642918"/>
            <a:ext cx="6189515" cy="769441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4400" b="1" cap="none" spc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FF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«ВЕСЁЛЫЙ ЗООПАРК»</a:t>
            </a:r>
            <a:endParaRPr lang="ru-RU" sz="4400" b="1" cap="none" spc="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rgbClr val="FFFF00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" grpId="0" animBg="1"/>
      <p:bldP spid="2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500298" y="285728"/>
            <a:ext cx="439575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Упражнение «Чашечка»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Рисунок 5" descr="90269061_100430krokodil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57488" y="928670"/>
            <a:ext cx="3405174" cy="3295722"/>
          </a:xfrm>
          <a:prstGeom prst="round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2000232" y="4572008"/>
            <a:ext cx="5715040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Здесь крокодил живёт весёлый,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Любит он с язычком своим играть</a:t>
            </a:r>
            <a:b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 Упражненья выполнять.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Вот попробуй: язычок широкий покажи,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И края приподними.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Что получилось, догадайся?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7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785918" y="1857364"/>
            <a:ext cx="5857916" cy="1200329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72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Молодцы !</a:t>
            </a:r>
            <a:endParaRPr lang="ru-RU" sz="72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571604" y="571480"/>
            <a:ext cx="685804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 зоопарк гулять пойдём,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Здесь зверей разных мы найдём.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pic>
        <p:nvPicPr>
          <p:cNvPr id="3" name="Рисунок 2" descr="picture_mirror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357290" y="1357298"/>
            <a:ext cx="7072330" cy="4787300"/>
          </a:xfrm>
          <a:prstGeom prst="roundRect">
            <a:avLst/>
          </a:prstGeom>
          <a:ln>
            <a:solidFill>
              <a:schemeClr val="accent1">
                <a:lumMod val="75000"/>
              </a:schemeClr>
            </a:solidFill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G00181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285984" y="1357298"/>
            <a:ext cx="2897334" cy="1728796"/>
          </a:xfrm>
          <a:prstGeom prst="rect">
            <a:avLst/>
          </a:prstGeom>
        </p:spPr>
      </p:pic>
      <p:pic>
        <p:nvPicPr>
          <p:cNvPr id="3" name="Рисунок 2" descr="AG00181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428860" y="3143248"/>
            <a:ext cx="2897334" cy="1728796"/>
          </a:xfrm>
          <a:prstGeom prst="rect">
            <a:avLst/>
          </a:prstGeom>
        </p:spPr>
      </p:pic>
      <p:pic>
        <p:nvPicPr>
          <p:cNvPr id="4" name="Рисунок 3" descr="AG00181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714876" y="3143248"/>
            <a:ext cx="2897334" cy="1728796"/>
          </a:xfrm>
          <a:prstGeom prst="rect">
            <a:avLst/>
          </a:prstGeom>
        </p:spPr>
      </p:pic>
      <p:pic>
        <p:nvPicPr>
          <p:cNvPr id="5" name="Рисунок 4" descr="AG00181_.GI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72066" y="1357298"/>
            <a:ext cx="2897334" cy="1728796"/>
          </a:xfrm>
          <a:prstGeom prst="rect">
            <a:avLst/>
          </a:prstGeom>
        </p:spPr>
      </p:pic>
      <p:sp>
        <p:nvSpPr>
          <p:cNvPr id="6" name="Прямоугольник 5"/>
          <p:cNvSpPr/>
          <p:nvPr/>
        </p:nvSpPr>
        <p:spPr>
          <a:xfrm>
            <a:off x="2928926" y="214290"/>
            <a:ext cx="438453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Упражнение «Лягушка»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071538" y="5286388"/>
            <a:ext cx="750099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Вот весёлые лягушки,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Тянем губки прямо к ушкам.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8" presetClass="entr" presetSubtype="1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1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8" presetClass="entr" presetSubtype="1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4000"/>
                            </p:stCondLst>
                            <p:childTnLst>
                              <p:par>
                                <p:cTn id="2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 descr="heffalump-15199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57554" y="1142984"/>
            <a:ext cx="2667000" cy="3454400"/>
          </a:xfrm>
          <a:prstGeom prst="round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2714612" y="214290"/>
            <a:ext cx="436209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Упражнение «Хоботок»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071670" y="5072074"/>
            <a:ext cx="54292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Здесь вот слоник с длинным хоботком,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Губки хоботком потянем,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Слонику покажем.</a:t>
            </a:r>
          </a:p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2714612" y="214290"/>
            <a:ext cx="4737194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Упражнение «Обезьянка»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7" name="Рисунок 6" descr="post-46889-0-35726400-1369305703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714356"/>
            <a:ext cx="3714776" cy="3714776"/>
          </a:xfrm>
          <a:prstGeom prst="round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2143108" y="4500570"/>
            <a:ext cx="6000792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Здесь обезьянки –озорницы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Могут целый день дразниться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Пя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-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пя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- 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пя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» произнеси обезьянок подразни.</a:t>
            </a:r>
          </a:p>
          <a:p>
            <a:pPr algn="ctr"/>
            <a:endParaRPr lang="ru-RU" dirty="0" smtClean="0">
              <a:solidFill>
                <a:schemeClr val="accent6">
                  <a:lumMod val="50000"/>
                </a:schemeClr>
              </a:solidFill>
            </a:endParaRP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А потом язычок лопаткой положи,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Положи и подержи,  обезьянкам покажи.</a:t>
            </a:r>
          </a:p>
          <a:p>
            <a:pPr algn="ctr"/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928926" y="214290"/>
            <a:ext cx="4105611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Упражнение «Индюк»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8" name="Рисунок 7" descr="AN02368_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214678" y="1142984"/>
            <a:ext cx="3336090" cy="3455770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571736" y="5072074"/>
            <a:ext cx="478634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Вот очень важная птица,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Но тоже любит дразниться.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«</a:t>
            </a:r>
            <a:r>
              <a:rPr lang="ru-RU" dirty="0" err="1" smtClean="0">
                <a:solidFill>
                  <a:schemeClr val="accent6">
                    <a:lumMod val="50000"/>
                  </a:schemeClr>
                </a:solidFill>
              </a:rPr>
              <a:t>Бл-бл-бл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…» поболтаем с ней скорей.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2928926" y="214290"/>
            <a:ext cx="3951723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Упражнение «Парус»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6" name="Рисунок 5" descr="AN02117_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28926" y="857232"/>
            <a:ext cx="2470193" cy="4768240"/>
          </a:xfrm>
          <a:prstGeom prst="rect">
            <a:avLst/>
          </a:prstGeom>
        </p:spPr>
      </p:pic>
      <p:pic>
        <p:nvPicPr>
          <p:cNvPr id="8" name="Рисунок 7" descr="NA00622_.WMF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429255" y="571480"/>
            <a:ext cx="2967709" cy="494763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643174" y="5786454"/>
            <a:ext cx="450059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Вот жираф здесь с длинной шеей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Очень он гордится ею.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000232" y="214290"/>
            <a:ext cx="5843267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Упражнение «Вкусное варенье»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  <p:pic>
        <p:nvPicPr>
          <p:cNvPr id="8" name="Рисунок 7" descr="2635072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071802" y="785794"/>
            <a:ext cx="3833226" cy="4476760"/>
          </a:xfrm>
          <a:prstGeom prst="round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2428860" y="5429264"/>
            <a:ext cx="5143536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Мишка- косолапый сладкоежка знатный,</a:t>
            </a:r>
          </a:p>
          <a:p>
            <a:r>
              <a:rPr lang="ru-RU" dirty="0" smtClean="0"/>
              <a:t>Лижет он варенье лапой,</a:t>
            </a:r>
          </a:p>
          <a:p>
            <a:r>
              <a:rPr lang="ru-RU" dirty="0" smtClean="0"/>
              <a:t>Язычок поднимем и варенье мы оближем.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AN02337_.WMF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839634" y="1000107"/>
            <a:ext cx="4447010" cy="3929091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2285984" y="5214950"/>
            <a:ext cx="521497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Вот и быстрая лошадка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Резво скачет по площадке,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Цокают копытца,</a:t>
            </a:r>
          </a:p>
          <a:p>
            <a:pPr algn="ctr"/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Лошадка  бегать не ленится.</a:t>
            </a:r>
            <a:endParaRPr lang="ru-RU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2714612" y="214290"/>
            <a:ext cx="4496745" cy="52322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8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  <a:effectLst/>
              </a:rPr>
              <a:t>Упражнение «Лошадка»</a:t>
            </a:r>
            <a:endParaRPr lang="ru-RU" sz="28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  <a:effectLst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216</TotalTime>
  <Words>193</Words>
  <Application>Microsoft Office PowerPoint</Application>
  <PresentationFormat>Экран (4:3)</PresentationFormat>
  <Paragraphs>49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Открытая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Hong Shuo Technology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Рыбка ротик открывает, Говорить она желает.</dc:title>
  <dc:creator>Hong Shuo Technology</dc:creator>
  <cp:lastModifiedBy>Admin</cp:lastModifiedBy>
  <cp:revision>24</cp:revision>
  <dcterms:created xsi:type="dcterms:W3CDTF">2011-10-13T13:35:48Z</dcterms:created>
  <dcterms:modified xsi:type="dcterms:W3CDTF">2014-09-11T06:40:44Z</dcterms:modified>
</cp:coreProperties>
</file>