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58" r:id="rId5"/>
    <p:sldId id="259" r:id="rId6"/>
    <p:sldId id="260" r:id="rId7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4" d="100"/>
          <a:sy n="54" d="100"/>
        </p:scale>
        <p:origin x="-1254" y="-90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cs623118.vk.me/v623118784/b434/pN7yN8AWHQ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893436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cs623118.vk.me/v623118784/b43d/JTGsYcuw-s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858000" cy="897893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http://cs623118.vk.me/v623118784/b446/hOtvWVqy1EU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6760123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http://cs623118.vk.me/v623118784/b42b/haFzsXjDijE.jpg"/>
          <p:cNvPicPr>
            <a:picLocks noChangeAspect="1" noChangeArrowheads="1"/>
          </p:cNvPicPr>
          <p:nvPr/>
        </p:nvPicPr>
        <p:blipFill>
          <a:blip r:embed="rId2" cstate="print"/>
          <a:srcRect r="15588"/>
          <a:stretch>
            <a:fillRect/>
          </a:stretch>
        </p:blipFill>
        <p:spPr bwMode="auto">
          <a:xfrm>
            <a:off x="0" y="0"/>
            <a:ext cx="6858000" cy="925970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0</Words>
  <Application>Microsoft Office PowerPoint</Application>
  <PresentationFormat>Экран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1</cp:revision>
  <dcterms:modified xsi:type="dcterms:W3CDTF">2015-02-04T12:23:25Z</dcterms:modified>
</cp:coreProperties>
</file>