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62" autoAdjust="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CA67420-78A5-4481-BF63-C09439A95858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AD0D1EE-98C0-4EE0-A412-C253C801FAE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480164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244542"/>
            <a:ext cx="2040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De Alain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Delon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9148" y="908720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De Alain Delon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Acteur français de cinéma et de théâtre, réalisateur, producteur, scénariste.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Né le 8 novembre 1935 en France.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La mère d'Alain Delon a travaillé dans une pharmacie, le père possédait une petite salle de cinéma du "Regina" . Quand il avait 4 ans, ses parents ont divorcé. À plusieurs reprises исключался de l'école. À 17 ans, a été arrêté.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Dans sa jeunesse, Alain Delon se passionnait pour tout le monde: il aimait à monter sur la moto, jouer au football, regarder des films. La seule chose qu'il ne pensait pas , il s'agit de la carrière de l'acteur. Suis allé à l'armée, a servi dans la marine en Indochine. En 1956, il revient à Paris et a commencé à chercher du travail. Des études d'acteur de cours, joué au théâtre.Là, il fait la connaissance de deux des stars de cinéma - Jean Claude Бриали et Brigitte Aubert. Bientôt, il a reçu une proposition de Hollywood, mais plutôt un rôle dans le film français de 1957, "Quand la femme s'en mele".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En 1964, a fondé la société de production "Дельбо продуксьон".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Il est le fils d'Anthony Delon.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Prix et récompenses: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1976 - Meilleur acteur ("Monsieur Klein")</a:t>
            </a:r>
          </a:p>
          <a:p>
            <a:r>
              <a:rPr lang="fr-FR" dirty="0" smtClean="0">
                <a:solidFill>
                  <a:schemeClr val="tx1">
                    <a:lumMod val="95000"/>
                  </a:schemeClr>
                </a:solidFill>
              </a:rPr>
              <a:t>1977 - Meilleur acteur ("la Mort de la brebis galeuse")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863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250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</dc:creator>
  <cp:lastModifiedBy>Artem</cp:lastModifiedBy>
  <cp:revision>2</cp:revision>
  <dcterms:created xsi:type="dcterms:W3CDTF">2014-12-14T17:01:49Z</dcterms:created>
  <dcterms:modified xsi:type="dcterms:W3CDTF">2014-12-14T17:16:49Z</dcterms:modified>
</cp:coreProperties>
</file>