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00FF00"/>
    <a:srgbClr val="CC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E7E09-65B9-4803-BA3E-CCB288261A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E6218-9A30-44AE-AECB-B454C064A9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3AE2F-DF95-43C4-9B86-A71AECED84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A64A443-F2C3-4A37-BA62-C3ADFB2A82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634A2-FE45-43D3-9C9F-AD89438DFE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FAEB1-F19D-4EE4-BA1B-192DC2F0B2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EBF85-6EE6-47FD-B644-8AB44589D3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99366-E42A-4F83-9F2F-0D609C7DAB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0A5BB-0368-4FDF-9604-320011396D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AA1D6-1CBD-4D9B-90C8-F8250824A4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5E8C2-1964-403E-A765-DB1F7E8695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2C3B4-93F4-45D5-B56E-7B5CDA213D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B978A1-979F-47F4-8A8E-DA11F117BA5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80" name="Picture 8" descr="3d_7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88"/>
            <a:ext cx="9144000" cy="6856412"/>
          </a:xfrm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50825" y="188913"/>
            <a:ext cx="86423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>
                <a:solidFill>
                  <a:srgbClr val="FF0000"/>
                </a:solidFill>
              </a:rPr>
              <a:t>Игра </a:t>
            </a:r>
          </a:p>
          <a:p>
            <a:pPr algn="ctr"/>
            <a:r>
              <a:rPr lang="ru-RU" sz="7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«Интеллект-2007»</a:t>
            </a:r>
          </a:p>
          <a:p>
            <a:pPr algn="ctr"/>
            <a:r>
              <a:rPr lang="ru-RU" sz="3600">
                <a:solidFill>
                  <a:srgbClr val="FF0000"/>
                </a:solidFill>
              </a:rPr>
              <a:t>Вопросы о животных</a:t>
            </a:r>
          </a:p>
        </p:txBody>
      </p:sp>
      <p:pic>
        <p:nvPicPr>
          <p:cNvPr id="3089" name="Picture 17" descr="q1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34100" y="2332038"/>
            <a:ext cx="3009900" cy="4525962"/>
          </a:xfrm>
          <a:noFill/>
          <a:ln/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116013" y="6021388"/>
            <a:ext cx="412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Составитель: О.В. Комарова, учитель школы № 8 г. Орска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323850" y="476250"/>
            <a:ext cx="554513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5. У кого когти самые сильные?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у медведя</a:t>
            </a:r>
          </a:p>
          <a:p>
            <a:pPr marL="342900" indent="-342900"/>
            <a:r>
              <a:rPr lang="ru-RU"/>
              <a:t>Б) У муравьеда</a:t>
            </a:r>
          </a:p>
          <a:p>
            <a:pPr marL="342900" indent="-342900"/>
            <a:r>
              <a:rPr lang="ru-RU"/>
              <a:t>В) У льва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323850" y="476250"/>
            <a:ext cx="554513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5. У кого когти самые сильные?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у медведя</a:t>
            </a:r>
          </a:p>
          <a:p>
            <a:pPr marL="342900" indent="-342900"/>
            <a:r>
              <a:rPr lang="ru-RU" b="1" u="sng"/>
              <a:t>Б) У муравьеда</a:t>
            </a:r>
          </a:p>
          <a:p>
            <a:pPr marL="342900" indent="-342900"/>
            <a:r>
              <a:rPr lang="ru-RU"/>
              <a:t>В) У льва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132138" y="1484313"/>
            <a:ext cx="58324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6. Почему тюлененок растет «как на дрожжах»?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Много спит</a:t>
            </a:r>
          </a:p>
          <a:p>
            <a:pPr marL="342900" indent="-342900"/>
            <a:r>
              <a:rPr lang="ru-RU"/>
              <a:t>Б) Хорошо ест</a:t>
            </a:r>
          </a:p>
          <a:p>
            <a:pPr marL="342900" indent="-342900"/>
            <a:r>
              <a:rPr lang="ru-RU"/>
              <a:t>В) Мало двигается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3132138" y="1484313"/>
            <a:ext cx="58324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6. Почему тюлененок растет «как на дрожжах»?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Много спит</a:t>
            </a:r>
          </a:p>
          <a:p>
            <a:pPr marL="342900" indent="-342900"/>
            <a:r>
              <a:rPr lang="ru-RU" b="1" u="sng"/>
              <a:t>Б) Хорошо ест</a:t>
            </a:r>
          </a:p>
          <a:p>
            <a:pPr marL="342900" indent="-342900"/>
            <a:r>
              <a:rPr lang="ru-RU"/>
              <a:t>В) Мало двигается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3059113" y="188913"/>
            <a:ext cx="482441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7) Зачем зайцу большие уши?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Чтобы лучше слышать</a:t>
            </a:r>
          </a:p>
          <a:p>
            <a:pPr marL="342900" indent="-342900"/>
            <a:r>
              <a:rPr lang="ru-RU"/>
              <a:t>Б) Чтобы не перегреться</a:t>
            </a:r>
          </a:p>
          <a:p>
            <a:pPr marL="342900" indent="-342900"/>
            <a:r>
              <a:rPr lang="ru-RU"/>
              <a:t>В) Для торможения на поворотах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059113" y="188913"/>
            <a:ext cx="482441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7) Зачем зайцу большие уши?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Чтобы лучше слышать</a:t>
            </a:r>
          </a:p>
          <a:p>
            <a:pPr marL="342900" indent="-342900"/>
            <a:r>
              <a:rPr lang="ru-RU" b="1" u="sng"/>
              <a:t>Б) Чтобы не перегреться</a:t>
            </a:r>
          </a:p>
          <a:p>
            <a:pPr marL="342900" indent="-342900"/>
            <a:r>
              <a:rPr lang="ru-RU"/>
              <a:t>В) Для торможения на поворотах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250825" y="2708275"/>
            <a:ext cx="54006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8) Как съесть саму себя или своего супруга?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По забывчивости</a:t>
            </a:r>
          </a:p>
          <a:p>
            <a:pPr marL="342900" indent="-342900"/>
            <a:r>
              <a:rPr lang="ru-RU"/>
              <a:t>Б) Надо быть людоедом</a:t>
            </a:r>
          </a:p>
          <a:p>
            <a:pPr marL="342900" indent="-342900"/>
            <a:r>
              <a:rPr lang="ru-RU"/>
              <a:t>В) Надо иметь нервную систему насекомых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250825" y="2708275"/>
            <a:ext cx="54006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8) Как съесть саму себя или своего супруга?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По забывчивости</a:t>
            </a:r>
          </a:p>
          <a:p>
            <a:pPr marL="342900" indent="-342900"/>
            <a:r>
              <a:rPr lang="ru-RU"/>
              <a:t>Б) Надо быть людоедом</a:t>
            </a:r>
          </a:p>
          <a:p>
            <a:pPr marL="342900" indent="-342900"/>
            <a:r>
              <a:rPr lang="ru-RU" b="1" u="sng"/>
              <a:t>В) Надо иметь нервную систему насекомых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2916238" y="4868863"/>
            <a:ext cx="54006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9) Почему у дятла мозги целы?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Они у него небольшие</a:t>
            </a:r>
          </a:p>
          <a:p>
            <a:pPr marL="342900" indent="-342900"/>
            <a:r>
              <a:rPr lang="ru-RU"/>
              <a:t>Б) Голова на амортизаторах</a:t>
            </a:r>
          </a:p>
          <a:p>
            <a:pPr marL="342900" indent="-342900"/>
            <a:r>
              <a:rPr lang="ru-RU"/>
              <a:t>В) Череп сверхкрепкий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2916238" y="4868863"/>
            <a:ext cx="54006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9) Почему у дятла мозги целы?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Они у него небольшие</a:t>
            </a:r>
          </a:p>
          <a:p>
            <a:pPr marL="342900" indent="-342900"/>
            <a:r>
              <a:rPr lang="ru-RU" b="1" u="sng"/>
              <a:t>Б) Голова на амортизаторах</a:t>
            </a:r>
          </a:p>
          <a:p>
            <a:pPr marL="342900" indent="-342900"/>
            <a:r>
              <a:rPr lang="ru-RU"/>
              <a:t>В) Череп сверхкрепкий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268538" y="2205038"/>
            <a:ext cx="5545137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>
                <a:solidFill>
                  <a:srgbClr val="CC0000"/>
                </a:solidFill>
              </a:rPr>
              <a:t>Зачем кузнечику «сабля»?</a:t>
            </a:r>
          </a:p>
          <a:p>
            <a:pPr marL="342900" indent="-342900">
              <a:spcBef>
                <a:spcPct val="50000"/>
              </a:spcBef>
            </a:pPr>
            <a:endParaRPr lang="ru-RU" b="1"/>
          </a:p>
          <a:p>
            <a:pPr marL="342900" indent="-342900">
              <a:spcBef>
                <a:spcPct val="50000"/>
              </a:spcBef>
            </a:pPr>
            <a:r>
              <a:rPr lang="ru-RU"/>
              <a:t>А) Для «сражений</a:t>
            </a:r>
          </a:p>
          <a:p>
            <a:pPr marL="342900" indent="-342900">
              <a:spcBef>
                <a:spcPct val="50000"/>
              </a:spcBef>
            </a:pPr>
            <a:r>
              <a:rPr lang="ru-RU"/>
              <a:t>Б) Для откладки яиц</a:t>
            </a:r>
          </a:p>
          <a:p>
            <a:pPr marL="342900" indent="-342900">
              <a:spcBef>
                <a:spcPct val="50000"/>
              </a:spcBef>
            </a:pPr>
            <a:r>
              <a:rPr lang="ru-RU"/>
              <a:t>В) Для красоты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4500563" y="260350"/>
            <a:ext cx="38163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10) Зачем слону слюни?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Для переваривания пищи</a:t>
            </a:r>
          </a:p>
          <a:p>
            <a:pPr marL="342900" indent="-342900"/>
            <a:r>
              <a:rPr lang="ru-RU"/>
              <a:t>Б) Для защиты от мух</a:t>
            </a:r>
          </a:p>
          <a:p>
            <a:pPr marL="342900" indent="-342900"/>
            <a:r>
              <a:rPr lang="ru-RU"/>
              <a:t>В) Для охлаждения тела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4500563" y="260350"/>
            <a:ext cx="38163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10) Зачем слону слюни?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Для переваривания пищи</a:t>
            </a:r>
          </a:p>
          <a:p>
            <a:pPr marL="342900" indent="-342900"/>
            <a:r>
              <a:rPr lang="ru-RU"/>
              <a:t>Б) Для защиты от мух</a:t>
            </a:r>
          </a:p>
          <a:p>
            <a:pPr marL="342900" indent="-342900"/>
            <a:r>
              <a:rPr lang="ru-RU" b="1" u="sng"/>
              <a:t>В) Для охлаждения тела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1619250" y="2276475"/>
            <a:ext cx="53276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11. Зачем страус голову в песок прячет?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От страха</a:t>
            </a:r>
          </a:p>
          <a:p>
            <a:pPr marL="342900" indent="-342900"/>
            <a:r>
              <a:rPr lang="ru-RU"/>
              <a:t>Б) Освобождается от паразитов</a:t>
            </a:r>
          </a:p>
          <a:p>
            <a:pPr marL="342900" indent="-342900"/>
            <a:r>
              <a:rPr lang="ru-RU"/>
              <a:t>В) Разыскивает пищу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1619250" y="2276475"/>
            <a:ext cx="53276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11. Зачем страус голову в песок прячет?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От страха</a:t>
            </a:r>
          </a:p>
          <a:p>
            <a:pPr marL="342900" indent="-342900"/>
            <a:r>
              <a:rPr lang="ru-RU" b="1" u="sng"/>
              <a:t>Б) Освобождается от паразитов</a:t>
            </a:r>
          </a:p>
          <a:p>
            <a:pPr marL="342900" indent="-342900"/>
            <a:r>
              <a:rPr lang="ru-RU"/>
              <a:t>В) Разыскивает пищу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2771775" y="4941888"/>
            <a:ext cx="53276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12. Почему у кальмара глаза с дырками?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Так лучше видно</a:t>
            </a:r>
          </a:p>
          <a:p>
            <a:pPr marL="342900" indent="-342900"/>
            <a:r>
              <a:rPr lang="ru-RU"/>
              <a:t>Б) Чтобы от натуги не лопнули</a:t>
            </a:r>
          </a:p>
          <a:p>
            <a:pPr marL="342900" indent="-342900"/>
            <a:r>
              <a:rPr lang="ru-RU"/>
              <a:t>В) Для красоты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2771775" y="4941888"/>
            <a:ext cx="53276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12. Почему у кальмара глаза с дырками?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Так лучше видно</a:t>
            </a:r>
          </a:p>
          <a:p>
            <a:pPr marL="342900" indent="-342900"/>
            <a:r>
              <a:rPr lang="ru-RU" b="1" u="sng"/>
              <a:t>Б) Чтобы от натуги не лопнули</a:t>
            </a:r>
          </a:p>
          <a:p>
            <a:pPr marL="342900" indent="-342900"/>
            <a:r>
              <a:rPr lang="ru-RU"/>
              <a:t>В) Для красоты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0" y="188913"/>
            <a:ext cx="684053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13. Названия каких животных состоят из двух букв?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Таких нет</a:t>
            </a:r>
          </a:p>
          <a:p>
            <a:pPr marL="342900" indent="-342900"/>
            <a:r>
              <a:rPr lang="ru-RU"/>
              <a:t>Б) У многих животных</a:t>
            </a:r>
          </a:p>
          <a:p>
            <a:pPr marL="342900" indent="-342900"/>
            <a:r>
              <a:rPr lang="ru-RU"/>
              <a:t>В) Они очень редки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0" y="188913"/>
            <a:ext cx="684053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13. Названия каких животных состоят из двух букв?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Таких нет</a:t>
            </a:r>
          </a:p>
          <a:p>
            <a:pPr marL="342900" indent="-342900"/>
            <a:r>
              <a:rPr lang="ru-RU"/>
              <a:t>Б) У многих животных</a:t>
            </a:r>
          </a:p>
          <a:p>
            <a:pPr marL="342900" indent="-342900"/>
            <a:r>
              <a:rPr lang="ru-RU" b="1" u="sng"/>
              <a:t>В) Они очень редки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684213" y="2565400"/>
            <a:ext cx="68405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14. Зачем слепню цветное зрение?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Для художественного восприятия мира</a:t>
            </a:r>
          </a:p>
          <a:p>
            <a:pPr marL="342900" indent="-342900"/>
            <a:r>
              <a:rPr lang="ru-RU"/>
              <a:t>Б) Чтобы голова не кружилась</a:t>
            </a:r>
          </a:p>
          <a:p>
            <a:pPr marL="342900" indent="-342900"/>
            <a:r>
              <a:rPr lang="ru-RU"/>
              <a:t>В) Чтобы пищу и воду отыскивать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684213" y="2565400"/>
            <a:ext cx="68405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14. Зачем слепню цветное зрение?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Для художественного восприятия мира</a:t>
            </a:r>
          </a:p>
          <a:p>
            <a:pPr marL="342900" indent="-342900"/>
            <a:r>
              <a:rPr lang="ru-RU"/>
              <a:t>Б) Чтобы голова не кружилась</a:t>
            </a:r>
          </a:p>
          <a:p>
            <a:pPr marL="342900" indent="-342900"/>
            <a:r>
              <a:rPr lang="ru-RU" b="1" u="sng"/>
              <a:t>В) Чтобы пищу и воду отыскивать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268538" y="2205038"/>
            <a:ext cx="5545137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>
                <a:solidFill>
                  <a:srgbClr val="CC0000"/>
                </a:solidFill>
              </a:rPr>
              <a:t>Зачем кузнечику «сабля»?</a:t>
            </a:r>
          </a:p>
          <a:p>
            <a:pPr marL="342900" indent="-342900">
              <a:spcBef>
                <a:spcPct val="50000"/>
              </a:spcBef>
            </a:pPr>
            <a:endParaRPr lang="ru-RU" b="1">
              <a:solidFill>
                <a:srgbClr val="CC0000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ru-RU"/>
              <a:t>А) Для «сражений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u="sng"/>
              <a:t>Б) Для откладки яиц</a:t>
            </a:r>
          </a:p>
          <a:p>
            <a:pPr marL="342900" indent="-342900">
              <a:spcBef>
                <a:spcPct val="50000"/>
              </a:spcBef>
            </a:pPr>
            <a:r>
              <a:rPr lang="ru-RU"/>
              <a:t>В) Для красоты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2627313" y="4724400"/>
            <a:ext cx="63007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15. Почему одну из тропических лягушек называют голиафом, а другую – быком?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Очень крупные</a:t>
            </a:r>
          </a:p>
          <a:p>
            <a:pPr marL="342900" indent="-342900"/>
            <a:r>
              <a:rPr lang="ru-RU"/>
              <a:t>Б) Одна крупная, другая – голосистая</a:t>
            </a:r>
          </a:p>
          <a:p>
            <a:pPr marL="342900" indent="-342900"/>
            <a:r>
              <a:rPr lang="ru-RU"/>
              <a:t>В) Просто так назвали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2627313" y="4724400"/>
            <a:ext cx="63007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15. Почему одну из тропических лягушек называют голиафом, а другую – быком?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Очень крупные</a:t>
            </a:r>
          </a:p>
          <a:p>
            <a:pPr marL="342900" indent="-342900"/>
            <a:r>
              <a:rPr lang="ru-RU" b="1" u="sng"/>
              <a:t>Б) Одна крупная, другая – голосистая</a:t>
            </a:r>
          </a:p>
          <a:p>
            <a:pPr marL="342900" indent="-342900"/>
            <a:r>
              <a:rPr lang="ru-RU"/>
              <a:t>В) Просто так назвали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0" y="404813"/>
            <a:ext cx="630078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16. Какая рыба играет в баскетбол?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нет таких</a:t>
            </a:r>
          </a:p>
          <a:p>
            <a:pPr marL="342900" indent="-342900"/>
            <a:r>
              <a:rPr lang="ru-RU"/>
              <a:t>Б) Аквариумная рыбка</a:t>
            </a:r>
          </a:p>
          <a:p>
            <a:pPr marL="342900" indent="-342900"/>
            <a:r>
              <a:rPr lang="ru-RU"/>
              <a:t>В) Морская рыба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0" y="404813"/>
            <a:ext cx="630078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16. Какая рыба играет в баскетбол?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нет таких</a:t>
            </a:r>
          </a:p>
          <a:p>
            <a:pPr marL="342900" indent="-342900"/>
            <a:r>
              <a:rPr lang="ru-RU" b="1" u="sng"/>
              <a:t>Б) Аквариумная рыбка</a:t>
            </a:r>
          </a:p>
          <a:p>
            <a:pPr marL="342900" indent="-342900"/>
            <a:r>
              <a:rPr lang="ru-RU"/>
              <a:t>В) Морская рыба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971550" y="5392738"/>
            <a:ext cx="81724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17. Кто самый большой и самый маленький среди млекопитающих?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Слон и мышь-малютка</a:t>
            </a:r>
          </a:p>
          <a:p>
            <a:pPr marL="342900" indent="-342900"/>
            <a:r>
              <a:rPr lang="ru-RU"/>
              <a:t>Б) Кит и летучая мышь</a:t>
            </a:r>
          </a:p>
          <a:p>
            <a:pPr marL="342900" indent="-342900"/>
            <a:r>
              <a:rPr lang="ru-RU"/>
              <a:t>В) Жираф и бурозубка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971550" y="5392738"/>
            <a:ext cx="81724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17. Кто самый большой и самый маленький среди млекопитающих?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Слон и мышь-малютка</a:t>
            </a:r>
          </a:p>
          <a:p>
            <a:pPr marL="342900" indent="-342900"/>
            <a:r>
              <a:rPr lang="ru-RU" b="1" u="sng"/>
              <a:t>Б) Кит и летучая мышь</a:t>
            </a:r>
          </a:p>
          <a:p>
            <a:pPr marL="342900" indent="-342900"/>
            <a:r>
              <a:rPr lang="ru-RU"/>
              <a:t>В) Жираф и бурозубка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827088" y="2708275"/>
            <a:ext cx="45370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18. Почему козодоя козодоем зовут?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Коз доит</a:t>
            </a:r>
          </a:p>
          <a:p>
            <a:pPr marL="342900" indent="-342900"/>
            <a:r>
              <a:rPr lang="ru-RU"/>
              <a:t>Б) И не доит вовсе</a:t>
            </a:r>
          </a:p>
          <a:p>
            <a:pPr marL="342900" indent="-342900"/>
            <a:r>
              <a:rPr lang="ru-RU"/>
              <a:t>В) Случайное название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827088" y="2708275"/>
            <a:ext cx="45370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18. Почему козодоя козодоем зовут?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Коз доит</a:t>
            </a:r>
          </a:p>
          <a:p>
            <a:pPr marL="342900" indent="-342900"/>
            <a:r>
              <a:rPr lang="ru-RU" b="1" u="sng"/>
              <a:t>Б) И не доит вовсе</a:t>
            </a:r>
          </a:p>
          <a:p>
            <a:pPr marL="342900" indent="-342900"/>
            <a:r>
              <a:rPr lang="ru-RU"/>
              <a:t>В) Случайное название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827088" y="2708275"/>
            <a:ext cx="45370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19. Как обезьяны рисуют?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До какого-то момента неплохо</a:t>
            </a:r>
          </a:p>
          <a:p>
            <a:pPr marL="342900" indent="-342900"/>
            <a:r>
              <a:rPr lang="ru-RU"/>
              <a:t>Б) Плохо</a:t>
            </a:r>
          </a:p>
          <a:p>
            <a:pPr marL="342900" indent="-342900"/>
            <a:r>
              <a:rPr lang="ru-RU"/>
              <a:t>В) Совсем не рисуют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827088" y="2708275"/>
            <a:ext cx="45370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19. Как обезьяны рисуют?</a:t>
            </a:r>
          </a:p>
          <a:p>
            <a:pPr marL="342900" indent="-342900"/>
            <a:endParaRPr lang="ru-RU" u="sng"/>
          </a:p>
          <a:p>
            <a:pPr marL="342900" indent="-342900"/>
            <a:r>
              <a:rPr lang="ru-RU" b="1" u="sng"/>
              <a:t>А) До какого-то момента неплохо</a:t>
            </a:r>
          </a:p>
          <a:p>
            <a:pPr marL="342900" indent="-342900"/>
            <a:r>
              <a:rPr lang="ru-RU"/>
              <a:t>Б) Плохо</a:t>
            </a:r>
          </a:p>
          <a:p>
            <a:pPr marL="342900" indent="-342900"/>
            <a:r>
              <a:rPr lang="ru-RU"/>
              <a:t>В) Совсем не рисуют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598863" y="549275"/>
            <a:ext cx="55451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2. Для чего дятел «барабанит?»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Клюв чистит</a:t>
            </a:r>
          </a:p>
          <a:p>
            <a:pPr marL="342900" indent="-342900"/>
            <a:r>
              <a:rPr lang="ru-RU"/>
              <a:t>Б) Кому-то что-то сообщает</a:t>
            </a:r>
          </a:p>
          <a:p>
            <a:pPr marL="342900" indent="-342900"/>
            <a:r>
              <a:rPr lang="ru-RU"/>
              <a:t>В) Музыкой увлекается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3924300" y="333375"/>
            <a:ext cx="45370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20. Почему шмели лохматые?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Чтобы походить на медведя</a:t>
            </a:r>
          </a:p>
          <a:p>
            <a:pPr marL="342900" indent="-342900"/>
            <a:r>
              <a:rPr lang="ru-RU"/>
              <a:t>Б) Чтобы отличаться от пчел</a:t>
            </a:r>
          </a:p>
          <a:p>
            <a:pPr marL="342900" indent="-342900"/>
            <a:r>
              <a:rPr lang="ru-RU"/>
              <a:t>В) Чтобы было потеплее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3924300" y="333375"/>
            <a:ext cx="45370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20. Почему шмели лохматые?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Чтобы походить на медведя</a:t>
            </a:r>
          </a:p>
          <a:p>
            <a:pPr marL="342900" indent="-342900"/>
            <a:r>
              <a:rPr lang="ru-RU"/>
              <a:t>Б) Чтобы отличаться от пчел</a:t>
            </a:r>
          </a:p>
          <a:p>
            <a:pPr marL="342900" indent="-342900"/>
            <a:r>
              <a:rPr lang="ru-RU" b="1" u="sng"/>
              <a:t>В) Чтобы было потеплее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2627313" y="5013325"/>
            <a:ext cx="54721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21. Кто из млекопитающих самый быстрый?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Олень</a:t>
            </a:r>
          </a:p>
          <a:p>
            <a:pPr marL="342900" indent="-342900"/>
            <a:r>
              <a:rPr lang="ru-RU"/>
              <a:t>Б) Дельфин</a:t>
            </a:r>
          </a:p>
          <a:p>
            <a:pPr marL="342900" indent="-342900"/>
            <a:r>
              <a:rPr lang="ru-RU"/>
              <a:t>В) Гепард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2627313" y="5013325"/>
            <a:ext cx="54721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21. Кто из млекопитающих самый быстрый?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Олень</a:t>
            </a:r>
          </a:p>
          <a:p>
            <a:pPr marL="342900" indent="-342900"/>
            <a:r>
              <a:rPr lang="ru-RU"/>
              <a:t>Б) Дельфин</a:t>
            </a:r>
          </a:p>
          <a:p>
            <a:pPr marL="342900" indent="-342900"/>
            <a:r>
              <a:rPr lang="ru-RU" b="1" u="sng"/>
              <a:t>В) Гепард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1692275" y="2708275"/>
            <a:ext cx="36004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22. Почему дрожит мышка?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Потому, что боится кошки</a:t>
            </a:r>
          </a:p>
          <a:p>
            <a:pPr marL="342900" indent="-342900"/>
            <a:r>
              <a:rPr lang="ru-RU"/>
              <a:t>Б) Чтобы согреться</a:t>
            </a:r>
          </a:p>
          <a:p>
            <a:pPr marL="342900" indent="-342900"/>
            <a:r>
              <a:rPr lang="ru-RU"/>
              <a:t>В) Чтобы проветрить шкурку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1692275" y="2708275"/>
            <a:ext cx="36004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22. Почему дрожит мышка?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Потому, что боится кошки</a:t>
            </a:r>
          </a:p>
          <a:p>
            <a:pPr marL="342900" indent="-342900"/>
            <a:r>
              <a:rPr lang="ru-RU" b="1" u="sng"/>
              <a:t>Б) Чтобы согреться</a:t>
            </a:r>
          </a:p>
          <a:p>
            <a:pPr marL="342900" indent="-342900"/>
            <a:r>
              <a:rPr lang="ru-RU"/>
              <a:t>В) Чтобы проветрить шкурку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20638"/>
            <a:ext cx="9144000" cy="6878638"/>
          </a:xfrm>
        </p:spPr>
      </p:pic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3635375" y="404813"/>
            <a:ext cx="453548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23. Кто свои зубы проглотил?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Это невозможно</a:t>
            </a:r>
          </a:p>
          <a:p>
            <a:pPr marL="342900" indent="-342900"/>
            <a:r>
              <a:rPr lang="ru-RU"/>
              <a:t>Б) Возможно, если сломаются</a:t>
            </a:r>
          </a:p>
          <a:p>
            <a:pPr marL="342900" indent="-342900"/>
            <a:r>
              <a:rPr lang="ru-RU"/>
              <a:t>В) И даже не сломаются, но возможно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20638"/>
            <a:ext cx="9144000" cy="6878638"/>
          </a:xfrm>
        </p:spPr>
      </p:pic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3635375" y="404813"/>
            <a:ext cx="47529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23. Кто свои зубы проглотил?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Это невозможно</a:t>
            </a:r>
          </a:p>
          <a:p>
            <a:pPr marL="342900" indent="-342900"/>
            <a:r>
              <a:rPr lang="ru-RU"/>
              <a:t>Б) Возможно, если сломаются</a:t>
            </a:r>
          </a:p>
          <a:p>
            <a:pPr marL="342900" indent="-342900"/>
            <a:r>
              <a:rPr lang="ru-RU" b="1" u="sng"/>
              <a:t>В) И даже не сломаются, но возможно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20638"/>
            <a:ext cx="9144000" cy="6878638"/>
          </a:xfrm>
        </p:spPr>
      </p:pic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2843213" y="4941888"/>
            <a:ext cx="55086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24. Почему у журавля один птенец?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Откладывается всего одно яйцо</a:t>
            </a:r>
          </a:p>
          <a:p>
            <a:pPr marL="342900" indent="-342900"/>
            <a:r>
              <a:rPr lang="ru-RU"/>
              <a:t>Б) Сильный убивает слабого</a:t>
            </a:r>
          </a:p>
          <a:p>
            <a:pPr marL="342900" indent="-342900"/>
            <a:r>
              <a:rPr lang="ru-RU"/>
              <a:t>В) Вылупившийся выбрасывает остальные яйца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20638"/>
            <a:ext cx="9144000" cy="6878638"/>
          </a:xfrm>
        </p:spPr>
      </p:pic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2843213" y="4941888"/>
            <a:ext cx="55086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24. Почему у журавля один птенец?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Откладывается всего одно яйцо</a:t>
            </a:r>
          </a:p>
          <a:p>
            <a:pPr marL="342900" indent="-342900"/>
            <a:r>
              <a:rPr lang="ru-RU" b="1" u="sng"/>
              <a:t>Б) Сильный убивает слабого</a:t>
            </a:r>
          </a:p>
          <a:p>
            <a:pPr marL="342900" indent="-342900"/>
            <a:r>
              <a:rPr lang="ru-RU"/>
              <a:t>В) Вылупившийся выбрасывает остальные яйца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598863" y="549275"/>
            <a:ext cx="55451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2. Для чего дятел «барабанит?»</a:t>
            </a:r>
          </a:p>
          <a:p>
            <a:pPr marL="342900" indent="-342900"/>
            <a:endParaRPr lang="ru-RU" b="1"/>
          </a:p>
          <a:p>
            <a:pPr marL="342900" indent="-342900"/>
            <a:r>
              <a:rPr lang="ru-RU"/>
              <a:t>А) Клюв чистит</a:t>
            </a:r>
          </a:p>
          <a:p>
            <a:pPr marL="342900" indent="-342900"/>
            <a:r>
              <a:rPr lang="ru-RU" b="1" u="sng"/>
              <a:t>Б) Кому-то что-то сообщает</a:t>
            </a:r>
          </a:p>
          <a:p>
            <a:pPr marL="342900" indent="-342900"/>
            <a:r>
              <a:rPr lang="ru-RU"/>
              <a:t>В) Музыкой увлекается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20638"/>
            <a:ext cx="9144000" cy="6878638"/>
          </a:xfrm>
        </p:spPr>
      </p:pic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1331913" y="2565400"/>
            <a:ext cx="37449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25. Мешает ли жирафу шея?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Нисколько не мешает</a:t>
            </a:r>
          </a:p>
          <a:p>
            <a:pPr marL="342900" indent="-342900"/>
            <a:r>
              <a:rPr lang="ru-RU"/>
              <a:t>Б) Мешает, но не очень</a:t>
            </a:r>
          </a:p>
          <a:p>
            <a:pPr marL="342900" indent="-342900"/>
            <a:r>
              <a:rPr lang="ru-RU"/>
              <a:t>В) Очень мешает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20638"/>
            <a:ext cx="9144000" cy="6878638"/>
          </a:xfrm>
        </p:spPr>
      </p:pic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1331913" y="2565400"/>
            <a:ext cx="37449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25. Мешает ли жирафу шея?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Нисколько не мешает</a:t>
            </a:r>
          </a:p>
          <a:p>
            <a:pPr marL="342900" indent="-342900"/>
            <a:r>
              <a:rPr lang="ru-RU"/>
              <a:t>Б) Мешает, но не очень</a:t>
            </a:r>
          </a:p>
          <a:p>
            <a:pPr marL="342900" indent="-342900"/>
            <a:r>
              <a:rPr lang="ru-RU" b="1" u="sng"/>
              <a:t>В) Очень мешает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827088" y="2781300"/>
            <a:ext cx="55451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3. «Умываются» ли насекомые? 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Никогда</a:t>
            </a:r>
          </a:p>
          <a:p>
            <a:pPr marL="342900" indent="-342900"/>
            <a:r>
              <a:rPr lang="ru-RU"/>
              <a:t>Б) Не всегда и не все</a:t>
            </a:r>
          </a:p>
          <a:p>
            <a:pPr marL="342900" indent="-342900"/>
            <a:r>
              <a:rPr lang="ru-RU"/>
              <a:t>В) И многие, и довольно тщательно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827088" y="2781300"/>
            <a:ext cx="55451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3. «Умываются» ли насекомые? 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Никогда</a:t>
            </a:r>
          </a:p>
          <a:p>
            <a:pPr marL="342900" indent="-342900"/>
            <a:r>
              <a:rPr lang="ru-RU"/>
              <a:t>Б) Не всегда и не все</a:t>
            </a:r>
          </a:p>
          <a:p>
            <a:pPr marL="342900" indent="-342900"/>
            <a:r>
              <a:rPr lang="ru-RU" b="1" u="sng"/>
              <a:t>В) И многие, и довольно тщательно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2700338" y="4581525"/>
            <a:ext cx="55451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4. Зачем медь сайгаку?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Для остроты зрения</a:t>
            </a:r>
          </a:p>
          <a:p>
            <a:pPr marL="342900" indent="-342900"/>
            <a:r>
              <a:rPr lang="ru-RU"/>
              <a:t>Б) Чтобы живот не болел</a:t>
            </a:r>
          </a:p>
          <a:p>
            <a:pPr marL="342900" indent="-342900"/>
            <a:r>
              <a:rPr lang="ru-RU"/>
              <a:t>В) Для окраски шкуры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нов2 copy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8638"/>
          </a:xfrm>
        </p:spPr>
      </p:pic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2700338" y="4581525"/>
            <a:ext cx="55451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4. Зачем медь сайгаку?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/>
              <a:t>А) Для остроты зрения</a:t>
            </a:r>
          </a:p>
          <a:p>
            <a:pPr marL="342900" indent="-342900"/>
            <a:r>
              <a:rPr lang="ru-RU" b="1" u="sng"/>
              <a:t>Б) Чтобы живот не болел</a:t>
            </a:r>
          </a:p>
          <a:p>
            <a:pPr marL="342900" indent="-342900"/>
            <a:r>
              <a:rPr lang="ru-RU"/>
              <a:t>В) Для окраски шкуры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1174</Words>
  <Application>Microsoft Office PowerPoint</Application>
  <PresentationFormat>Экран (4:3)</PresentationFormat>
  <Paragraphs>254</Paragraphs>
  <Slides>51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3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</vt:vector>
  </TitlesOfParts>
  <Company>ДСВ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Комаров</dc:creator>
  <cp:lastModifiedBy>Пользователь</cp:lastModifiedBy>
  <cp:revision>4</cp:revision>
  <dcterms:created xsi:type="dcterms:W3CDTF">2007-01-26T19:16:23Z</dcterms:created>
  <dcterms:modified xsi:type="dcterms:W3CDTF">2011-05-12T12:44:43Z</dcterms:modified>
</cp:coreProperties>
</file>