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8" r:id="rId11"/>
    <p:sldId id="269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6463" autoAdjust="0"/>
    <p:restoredTop sz="94660"/>
  </p:normalViewPr>
  <p:slideViewPr>
    <p:cSldViewPr>
      <p:cViewPr varScale="1">
        <p:scale>
          <a:sx n="87" d="100"/>
          <a:sy n="87" d="100"/>
        </p:scale>
        <p:origin x="966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Line 2"/>
          <p:cNvSpPr>
            <a:spLocks noChangeShapeType="1"/>
          </p:cNvSpPr>
          <p:nvPr/>
        </p:nvSpPr>
        <p:spPr bwMode="auto">
          <a:xfrm>
            <a:off x="7315200" y="1066800"/>
            <a:ext cx="0" cy="4495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15913" y="466725"/>
            <a:ext cx="6781800" cy="2133600"/>
          </a:xfrm>
        </p:spPr>
        <p:txBody>
          <a:bodyPr/>
          <a:lstStyle>
            <a:lvl1pPr algn="r">
              <a:defRPr sz="48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849313" y="3049588"/>
            <a:ext cx="6248400" cy="2362200"/>
          </a:xfrm>
        </p:spPr>
        <p:txBody>
          <a:bodyPr/>
          <a:lstStyle>
            <a:lvl1pPr marL="0" indent="0" algn="r">
              <a:buFont typeface="Wingdings" panose="05000000000000000000" pitchFamily="2" charset="2"/>
              <a:buNone/>
              <a:defRPr sz="32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DF823DD5-ACA4-4BA1-B2E5-6963716232EB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18440" name="Group 8"/>
          <p:cNvGrpSpPr>
            <a:grpSpLocks/>
          </p:cNvGrpSpPr>
          <p:nvPr/>
        </p:nvGrpSpPr>
        <p:grpSpPr bwMode="auto">
          <a:xfrm>
            <a:off x="7493000" y="2992438"/>
            <a:ext cx="1338263" cy="2189162"/>
            <a:chOff x="4704" y="1885"/>
            <a:chExt cx="843" cy="1379"/>
          </a:xfrm>
        </p:grpSpPr>
        <p:sp>
          <p:nvSpPr>
            <p:cNvPr id="18441" name="Oval 9"/>
            <p:cNvSpPr>
              <a:spLocks noChangeArrowheads="1"/>
            </p:cNvSpPr>
            <p:nvPr/>
          </p:nvSpPr>
          <p:spPr bwMode="auto">
            <a:xfrm>
              <a:off x="4704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2" name="Oval 10"/>
            <p:cNvSpPr>
              <a:spLocks noChangeArrowheads="1"/>
            </p:cNvSpPr>
            <p:nvPr/>
          </p:nvSpPr>
          <p:spPr bwMode="auto">
            <a:xfrm>
              <a:off x="4883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3" name="Oval 11"/>
            <p:cNvSpPr>
              <a:spLocks noChangeArrowheads="1"/>
            </p:cNvSpPr>
            <p:nvPr/>
          </p:nvSpPr>
          <p:spPr bwMode="auto">
            <a:xfrm>
              <a:off x="5062" y="1885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4" name="Oval 12"/>
            <p:cNvSpPr>
              <a:spLocks noChangeArrowheads="1"/>
            </p:cNvSpPr>
            <p:nvPr/>
          </p:nvSpPr>
          <p:spPr bwMode="auto">
            <a:xfrm>
              <a:off x="4704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5" name="Oval 13"/>
            <p:cNvSpPr>
              <a:spLocks noChangeArrowheads="1"/>
            </p:cNvSpPr>
            <p:nvPr/>
          </p:nvSpPr>
          <p:spPr bwMode="auto">
            <a:xfrm>
              <a:off x="4883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6" name="Oval 14"/>
            <p:cNvSpPr>
              <a:spLocks noChangeArrowheads="1"/>
            </p:cNvSpPr>
            <p:nvPr/>
          </p:nvSpPr>
          <p:spPr bwMode="auto">
            <a:xfrm>
              <a:off x="5062" y="2064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7" name="Oval 15"/>
            <p:cNvSpPr>
              <a:spLocks noChangeArrowheads="1"/>
            </p:cNvSpPr>
            <p:nvPr/>
          </p:nvSpPr>
          <p:spPr bwMode="auto">
            <a:xfrm>
              <a:off x="5241" y="2064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8" name="Oval 16"/>
            <p:cNvSpPr>
              <a:spLocks noChangeArrowheads="1"/>
            </p:cNvSpPr>
            <p:nvPr/>
          </p:nvSpPr>
          <p:spPr bwMode="auto">
            <a:xfrm>
              <a:off x="4704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49" name="Oval 17"/>
            <p:cNvSpPr>
              <a:spLocks noChangeArrowheads="1"/>
            </p:cNvSpPr>
            <p:nvPr/>
          </p:nvSpPr>
          <p:spPr bwMode="auto">
            <a:xfrm>
              <a:off x="4883" y="2243"/>
              <a:ext cx="127" cy="127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0" name="Oval 18"/>
            <p:cNvSpPr>
              <a:spLocks noChangeArrowheads="1"/>
            </p:cNvSpPr>
            <p:nvPr/>
          </p:nvSpPr>
          <p:spPr bwMode="auto">
            <a:xfrm>
              <a:off x="5062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1" name="Oval 19"/>
            <p:cNvSpPr>
              <a:spLocks noChangeArrowheads="1"/>
            </p:cNvSpPr>
            <p:nvPr/>
          </p:nvSpPr>
          <p:spPr bwMode="auto">
            <a:xfrm>
              <a:off x="5241" y="2243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2" name="Oval 20"/>
            <p:cNvSpPr>
              <a:spLocks noChangeArrowheads="1"/>
            </p:cNvSpPr>
            <p:nvPr/>
          </p:nvSpPr>
          <p:spPr bwMode="auto">
            <a:xfrm>
              <a:off x="5420" y="2243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3" name="Oval 21"/>
            <p:cNvSpPr>
              <a:spLocks noChangeArrowheads="1"/>
            </p:cNvSpPr>
            <p:nvPr/>
          </p:nvSpPr>
          <p:spPr bwMode="auto">
            <a:xfrm>
              <a:off x="4704" y="2421"/>
              <a:ext cx="127" cy="12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4" name="Oval 22"/>
            <p:cNvSpPr>
              <a:spLocks noChangeArrowheads="1"/>
            </p:cNvSpPr>
            <p:nvPr/>
          </p:nvSpPr>
          <p:spPr bwMode="auto">
            <a:xfrm>
              <a:off x="4883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5" name="Oval 23"/>
            <p:cNvSpPr>
              <a:spLocks noChangeArrowheads="1"/>
            </p:cNvSpPr>
            <p:nvPr/>
          </p:nvSpPr>
          <p:spPr bwMode="auto">
            <a:xfrm>
              <a:off x="5062" y="2421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6" name="Oval 24"/>
            <p:cNvSpPr>
              <a:spLocks noChangeArrowheads="1"/>
            </p:cNvSpPr>
            <p:nvPr/>
          </p:nvSpPr>
          <p:spPr bwMode="auto">
            <a:xfrm>
              <a:off x="5241" y="2421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7" name="Oval 25"/>
            <p:cNvSpPr>
              <a:spLocks noChangeArrowheads="1"/>
            </p:cNvSpPr>
            <p:nvPr/>
          </p:nvSpPr>
          <p:spPr bwMode="auto">
            <a:xfrm>
              <a:off x="4704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8" name="Oval 26"/>
            <p:cNvSpPr>
              <a:spLocks noChangeArrowheads="1"/>
            </p:cNvSpPr>
            <p:nvPr/>
          </p:nvSpPr>
          <p:spPr bwMode="auto">
            <a:xfrm>
              <a:off x="4883" y="2600"/>
              <a:ext cx="127" cy="128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59" name="Oval 27"/>
            <p:cNvSpPr>
              <a:spLocks noChangeArrowheads="1"/>
            </p:cNvSpPr>
            <p:nvPr/>
          </p:nvSpPr>
          <p:spPr bwMode="auto">
            <a:xfrm>
              <a:off x="5062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0" name="Oval 28"/>
            <p:cNvSpPr>
              <a:spLocks noChangeArrowheads="1"/>
            </p:cNvSpPr>
            <p:nvPr/>
          </p:nvSpPr>
          <p:spPr bwMode="auto">
            <a:xfrm>
              <a:off x="5241" y="2600"/>
              <a:ext cx="127" cy="128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1" name="Oval 29"/>
            <p:cNvSpPr>
              <a:spLocks noChangeArrowheads="1"/>
            </p:cNvSpPr>
            <p:nvPr/>
          </p:nvSpPr>
          <p:spPr bwMode="auto">
            <a:xfrm>
              <a:off x="5420" y="2600"/>
              <a:ext cx="127" cy="128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2" name="Oval 30"/>
            <p:cNvSpPr>
              <a:spLocks noChangeArrowheads="1"/>
            </p:cNvSpPr>
            <p:nvPr/>
          </p:nvSpPr>
          <p:spPr bwMode="auto">
            <a:xfrm>
              <a:off x="4704" y="2779"/>
              <a:ext cx="127" cy="12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3" name="Oval 31"/>
            <p:cNvSpPr>
              <a:spLocks noChangeArrowheads="1"/>
            </p:cNvSpPr>
            <p:nvPr/>
          </p:nvSpPr>
          <p:spPr bwMode="auto">
            <a:xfrm>
              <a:off x="4883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4" name="Oval 32"/>
            <p:cNvSpPr>
              <a:spLocks noChangeArrowheads="1"/>
            </p:cNvSpPr>
            <p:nvPr/>
          </p:nvSpPr>
          <p:spPr bwMode="auto">
            <a:xfrm>
              <a:off x="5062" y="2779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5" name="Oval 33"/>
            <p:cNvSpPr>
              <a:spLocks noChangeArrowheads="1"/>
            </p:cNvSpPr>
            <p:nvPr/>
          </p:nvSpPr>
          <p:spPr bwMode="auto">
            <a:xfrm>
              <a:off x="5241" y="2779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6" name="Oval 34"/>
            <p:cNvSpPr>
              <a:spLocks noChangeArrowheads="1"/>
            </p:cNvSpPr>
            <p:nvPr/>
          </p:nvSpPr>
          <p:spPr bwMode="auto">
            <a:xfrm>
              <a:off x="4704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7" name="Oval 35"/>
            <p:cNvSpPr>
              <a:spLocks noChangeArrowheads="1"/>
            </p:cNvSpPr>
            <p:nvPr/>
          </p:nvSpPr>
          <p:spPr bwMode="auto">
            <a:xfrm>
              <a:off x="4883" y="2958"/>
              <a:ext cx="127" cy="12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8" name="Oval 36"/>
            <p:cNvSpPr>
              <a:spLocks noChangeArrowheads="1"/>
            </p:cNvSpPr>
            <p:nvPr/>
          </p:nvSpPr>
          <p:spPr bwMode="auto">
            <a:xfrm>
              <a:off x="5062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69" name="Oval 37"/>
            <p:cNvSpPr>
              <a:spLocks noChangeArrowheads="1"/>
            </p:cNvSpPr>
            <p:nvPr/>
          </p:nvSpPr>
          <p:spPr bwMode="auto">
            <a:xfrm>
              <a:off x="5241" y="2958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0" name="Oval 38"/>
            <p:cNvSpPr>
              <a:spLocks noChangeArrowheads="1"/>
            </p:cNvSpPr>
            <p:nvPr/>
          </p:nvSpPr>
          <p:spPr bwMode="auto">
            <a:xfrm>
              <a:off x="4883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8471" name="Oval 39"/>
            <p:cNvSpPr>
              <a:spLocks noChangeArrowheads="1"/>
            </p:cNvSpPr>
            <p:nvPr/>
          </p:nvSpPr>
          <p:spPr bwMode="auto">
            <a:xfrm>
              <a:off x="5241" y="3137"/>
              <a:ext cx="127" cy="127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8472" name="Line 40"/>
          <p:cNvSpPr>
            <a:spLocks noChangeShapeType="1"/>
          </p:cNvSpPr>
          <p:nvPr/>
        </p:nvSpPr>
        <p:spPr bwMode="auto">
          <a:xfrm>
            <a:off x="304800" y="2819400"/>
            <a:ext cx="82296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1AC6E4-E981-4923-8CD6-23969906CD7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127808356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22238"/>
            <a:ext cx="2057400" cy="60086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2238"/>
            <a:ext cx="6019800" cy="60086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12B044-A8FB-4287-AE4B-C8D1E5B465F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52235004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BD7F0-D904-4016-8A43-F3027FCD5A60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598774810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2602CC-9B48-44E1-9978-30CA76767234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047452246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19263"/>
            <a:ext cx="4038600" cy="44116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874180-5888-41C8-8C27-47513D6BCE8B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46906888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CE84C-26F9-425F-A831-1B5912FB0A68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55400725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E7A3C6-FBE7-407A-BB7C-34EDC195C9A1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3053335481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700965-614F-4260-BBBE-A099D7A30D06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6156514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FF2D3-DB7D-408A-A28F-C6646FC91FAC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236615588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C8499-CA65-464F-879B-601BF94EDA5A}" type="slidenum">
              <a:rPr lang="ru-RU" altLang="en-US"/>
              <a:pPr/>
              <a:t>‹#›</a:t>
            </a:fld>
            <a:endParaRPr lang="ru-RU" altLang="en-US"/>
          </a:p>
        </p:txBody>
      </p:sp>
    </p:spTree>
    <p:extLst>
      <p:ext uri="{BB962C8B-B14F-4D97-AF65-F5344CB8AC3E}">
        <p14:creationId xmlns:p14="http://schemas.microsoft.com/office/powerpoint/2010/main" val="10544649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Line 2"/>
          <p:cNvSpPr>
            <a:spLocks noChangeShapeType="1"/>
          </p:cNvSpPr>
          <p:nvPr/>
        </p:nvSpPr>
        <p:spPr bwMode="auto">
          <a:xfrm>
            <a:off x="7962900" y="152400"/>
            <a:ext cx="0" cy="1524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2238"/>
            <a:ext cx="7543800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719263"/>
            <a:ext cx="8229600" cy="4411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endParaRPr lang="ru-RU" altLang="en-US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 altLang="en-US"/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6B41CD0B-4153-4B04-A3F7-DFF30C25CD65}" type="slidenum">
              <a:rPr lang="ru-RU" altLang="en-US"/>
              <a:pPr/>
              <a:t>‹#›</a:t>
            </a:fld>
            <a:endParaRPr lang="ru-RU" altLang="en-US"/>
          </a:p>
        </p:txBody>
      </p:sp>
      <p:grpSp>
        <p:nvGrpSpPr>
          <p:cNvPr id="17416" name="Group 8"/>
          <p:cNvGrpSpPr>
            <a:grpSpLocks/>
          </p:cNvGrpSpPr>
          <p:nvPr/>
        </p:nvGrpSpPr>
        <p:grpSpPr bwMode="auto">
          <a:xfrm>
            <a:off x="8153400" y="152400"/>
            <a:ext cx="792163" cy="1295400"/>
            <a:chOff x="5136" y="960"/>
            <a:chExt cx="528" cy="864"/>
          </a:xfrm>
        </p:grpSpPr>
        <p:sp>
          <p:nvSpPr>
            <p:cNvPr id="17417" name="Oval 9"/>
            <p:cNvSpPr>
              <a:spLocks noChangeArrowheads="1"/>
            </p:cNvSpPr>
            <p:nvPr/>
          </p:nvSpPr>
          <p:spPr bwMode="auto">
            <a:xfrm>
              <a:off x="5136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8" name="Oval 10"/>
            <p:cNvSpPr>
              <a:spLocks noChangeArrowheads="1"/>
            </p:cNvSpPr>
            <p:nvPr/>
          </p:nvSpPr>
          <p:spPr bwMode="auto">
            <a:xfrm>
              <a:off x="5248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19" name="Oval 11"/>
            <p:cNvSpPr>
              <a:spLocks noChangeArrowheads="1"/>
            </p:cNvSpPr>
            <p:nvPr/>
          </p:nvSpPr>
          <p:spPr bwMode="auto">
            <a:xfrm>
              <a:off x="5360" y="960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0" name="Oval 12"/>
            <p:cNvSpPr>
              <a:spLocks noChangeArrowheads="1"/>
            </p:cNvSpPr>
            <p:nvPr/>
          </p:nvSpPr>
          <p:spPr bwMode="auto">
            <a:xfrm>
              <a:off x="5136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1" name="Oval 13"/>
            <p:cNvSpPr>
              <a:spLocks noChangeArrowheads="1"/>
            </p:cNvSpPr>
            <p:nvPr/>
          </p:nvSpPr>
          <p:spPr bwMode="auto">
            <a:xfrm>
              <a:off x="5248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2" name="Oval 14"/>
            <p:cNvSpPr>
              <a:spLocks noChangeArrowheads="1"/>
            </p:cNvSpPr>
            <p:nvPr/>
          </p:nvSpPr>
          <p:spPr bwMode="auto">
            <a:xfrm>
              <a:off x="5360" y="1072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3" name="Oval 15"/>
            <p:cNvSpPr>
              <a:spLocks noChangeArrowheads="1"/>
            </p:cNvSpPr>
            <p:nvPr/>
          </p:nvSpPr>
          <p:spPr bwMode="auto">
            <a:xfrm>
              <a:off x="5472" y="1072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4" name="Oval 16"/>
            <p:cNvSpPr>
              <a:spLocks noChangeArrowheads="1"/>
            </p:cNvSpPr>
            <p:nvPr/>
          </p:nvSpPr>
          <p:spPr bwMode="auto">
            <a:xfrm>
              <a:off x="5136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5" name="Oval 17"/>
            <p:cNvSpPr>
              <a:spLocks noChangeArrowheads="1"/>
            </p:cNvSpPr>
            <p:nvPr/>
          </p:nvSpPr>
          <p:spPr bwMode="auto">
            <a:xfrm>
              <a:off x="5248" y="1184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6" name="Oval 18"/>
            <p:cNvSpPr>
              <a:spLocks noChangeArrowheads="1"/>
            </p:cNvSpPr>
            <p:nvPr/>
          </p:nvSpPr>
          <p:spPr bwMode="auto">
            <a:xfrm>
              <a:off x="5360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7" name="Oval 19"/>
            <p:cNvSpPr>
              <a:spLocks noChangeArrowheads="1"/>
            </p:cNvSpPr>
            <p:nvPr/>
          </p:nvSpPr>
          <p:spPr bwMode="auto">
            <a:xfrm>
              <a:off x="5472" y="1184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8" name="Oval 20"/>
            <p:cNvSpPr>
              <a:spLocks noChangeArrowheads="1"/>
            </p:cNvSpPr>
            <p:nvPr/>
          </p:nvSpPr>
          <p:spPr bwMode="auto">
            <a:xfrm>
              <a:off x="5584" y="1184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29" name="Oval 21"/>
            <p:cNvSpPr>
              <a:spLocks noChangeArrowheads="1"/>
            </p:cNvSpPr>
            <p:nvPr/>
          </p:nvSpPr>
          <p:spPr bwMode="auto">
            <a:xfrm>
              <a:off x="5136" y="1296"/>
              <a:ext cx="80" cy="8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0" name="Oval 22"/>
            <p:cNvSpPr>
              <a:spLocks noChangeArrowheads="1"/>
            </p:cNvSpPr>
            <p:nvPr/>
          </p:nvSpPr>
          <p:spPr bwMode="auto">
            <a:xfrm>
              <a:off x="5248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1" name="Oval 23"/>
            <p:cNvSpPr>
              <a:spLocks noChangeArrowheads="1"/>
            </p:cNvSpPr>
            <p:nvPr/>
          </p:nvSpPr>
          <p:spPr bwMode="auto">
            <a:xfrm>
              <a:off x="5360" y="1296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2" name="Oval 24"/>
            <p:cNvSpPr>
              <a:spLocks noChangeArrowheads="1"/>
            </p:cNvSpPr>
            <p:nvPr/>
          </p:nvSpPr>
          <p:spPr bwMode="auto">
            <a:xfrm>
              <a:off x="5472" y="1296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3" name="Oval 25"/>
            <p:cNvSpPr>
              <a:spLocks noChangeArrowheads="1"/>
            </p:cNvSpPr>
            <p:nvPr/>
          </p:nvSpPr>
          <p:spPr bwMode="auto">
            <a:xfrm>
              <a:off x="5136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4" name="Oval 26"/>
            <p:cNvSpPr>
              <a:spLocks noChangeArrowheads="1"/>
            </p:cNvSpPr>
            <p:nvPr/>
          </p:nvSpPr>
          <p:spPr bwMode="auto">
            <a:xfrm>
              <a:off x="5248" y="1408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5" name="Oval 27"/>
            <p:cNvSpPr>
              <a:spLocks noChangeArrowheads="1"/>
            </p:cNvSpPr>
            <p:nvPr/>
          </p:nvSpPr>
          <p:spPr bwMode="auto">
            <a:xfrm>
              <a:off x="5360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6" name="Oval 28"/>
            <p:cNvSpPr>
              <a:spLocks noChangeArrowheads="1"/>
            </p:cNvSpPr>
            <p:nvPr/>
          </p:nvSpPr>
          <p:spPr bwMode="auto">
            <a:xfrm>
              <a:off x="5472" y="1408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7" name="Oval 29"/>
            <p:cNvSpPr>
              <a:spLocks noChangeArrowheads="1"/>
            </p:cNvSpPr>
            <p:nvPr/>
          </p:nvSpPr>
          <p:spPr bwMode="auto">
            <a:xfrm>
              <a:off x="5584" y="1408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8" name="Oval 30"/>
            <p:cNvSpPr>
              <a:spLocks noChangeArrowheads="1"/>
            </p:cNvSpPr>
            <p:nvPr/>
          </p:nvSpPr>
          <p:spPr bwMode="auto">
            <a:xfrm>
              <a:off x="5136" y="1520"/>
              <a:ext cx="80" cy="8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39" name="Oval 31"/>
            <p:cNvSpPr>
              <a:spLocks noChangeArrowheads="1"/>
            </p:cNvSpPr>
            <p:nvPr/>
          </p:nvSpPr>
          <p:spPr bwMode="auto">
            <a:xfrm>
              <a:off x="5248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0" name="Oval 32"/>
            <p:cNvSpPr>
              <a:spLocks noChangeArrowheads="1"/>
            </p:cNvSpPr>
            <p:nvPr/>
          </p:nvSpPr>
          <p:spPr bwMode="auto">
            <a:xfrm>
              <a:off x="5360" y="1520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1" name="Oval 33"/>
            <p:cNvSpPr>
              <a:spLocks noChangeArrowheads="1"/>
            </p:cNvSpPr>
            <p:nvPr/>
          </p:nvSpPr>
          <p:spPr bwMode="auto">
            <a:xfrm>
              <a:off x="5472" y="1520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2" name="Oval 34"/>
            <p:cNvSpPr>
              <a:spLocks noChangeArrowheads="1"/>
            </p:cNvSpPr>
            <p:nvPr/>
          </p:nvSpPr>
          <p:spPr bwMode="auto">
            <a:xfrm>
              <a:off x="5136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3" name="Oval 35"/>
            <p:cNvSpPr>
              <a:spLocks noChangeArrowheads="1"/>
            </p:cNvSpPr>
            <p:nvPr/>
          </p:nvSpPr>
          <p:spPr bwMode="auto">
            <a:xfrm>
              <a:off x="5248" y="1632"/>
              <a:ext cx="80" cy="8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4" name="Oval 36"/>
            <p:cNvSpPr>
              <a:spLocks noChangeArrowheads="1"/>
            </p:cNvSpPr>
            <p:nvPr/>
          </p:nvSpPr>
          <p:spPr bwMode="auto">
            <a:xfrm>
              <a:off x="5360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5" name="Oval 37"/>
            <p:cNvSpPr>
              <a:spLocks noChangeArrowheads="1"/>
            </p:cNvSpPr>
            <p:nvPr/>
          </p:nvSpPr>
          <p:spPr bwMode="auto">
            <a:xfrm>
              <a:off x="5472" y="1632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6" name="Oval 38"/>
            <p:cNvSpPr>
              <a:spLocks noChangeArrowheads="1"/>
            </p:cNvSpPr>
            <p:nvPr/>
          </p:nvSpPr>
          <p:spPr bwMode="auto">
            <a:xfrm>
              <a:off x="5248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7447" name="Oval 39"/>
            <p:cNvSpPr>
              <a:spLocks noChangeArrowheads="1"/>
            </p:cNvSpPr>
            <p:nvPr/>
          </p:nvSpPr>
          <p:spPr bwMode="auto">
            <a:xfrm>
              <a:off x="5472" y="1744"/>
              <a:ext cx="80" cy="80"/>
            </a:xfrm>
            <a:prstGeom prst="ellipse">
              <a:avLst/>
            </a:prstGeom>
            <a:solidFill>
              <a:schemeClr val="folHlink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9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9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anose="05000000000000000000" pitchFamily="2" charset="2"/>
        <a:buChar char="l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692150" indent="-3476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l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87425" indent="-293688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anose="05000000000000000000" pitchFamily="2" charset="2"/>
        <a:buChar char="l"/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281113" indent="-292100" algn="l" rtl="0" fontAlgn="base">
        <a:spcBef>
          <a:spcPct val="20000"/>
        </a:spcBef>
        <a:spcAft>
          <a:spcPct val="0"/>
        </a:spcAft>
        <a:buClr>
          <a:schemeClr val="tx2"/>
        </a:buClr>
        <a:buSzPct val="75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98613" indent="-315913" algn="l" rtl="0" fontAlgn="base">
        <a:spcBef>
          <a:spcPct val="20000"/>
        </a:spcBef>
        <a:spcAft>
          <a:spcPct val="0"/>
        </a:spcAft>
        <a:buClr>
          <a:schemeClr val="folHlink"/>
        </a:buClr>
        <a:buSzPct val="80000"/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468313" y="1196975"/>
            <a:ext cx="6624637" cy="15113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Неделя науки</a:t>
            </a: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79388" y="115888"/>
            <a:ext cx="87137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ГБОУ СПО МО «Волоколамский колледж права, экономики и безопасности»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708400" y="6308725"/>
            <a:ext cx="17272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/>
              <a:t>2013 год</a:t>
            </a:r>
          </a:p>
        </p:txBody>
      </p:sp>
      <p:pic>
        <p:nvPicPr>
          <p:cNvPr id="3077" name="Picture 5" descr="724746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1052513"/>
            <a:ext cx="1490663" cy="1655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%D0%BD%D0%B5%D0%B4%D0%B5%D0%BB%D1%8F-%D0%BD%D0%B0%D1%83%D0%BA%D0%B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924175"/>
            <a:ext cx="6815138" cy="3313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animBg="1"/>
      <p:bldP spid="3075" grpId="0"/>
      <p:bldP spid="307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Text Box 5"/>
          <p:cNvSpPr txBox="1">
            <a:spLocks noChangeArrowheads="1"/>
          </p:cNvSpPr>
          <p:nvPr/>
        </p:nvSpPr>
        <p:spPr bwMode="auto">
          <a:xfrm>
            <a:off x="1116013" y="765175"/>
            <a:ext cx="640873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b="1"/>
              <a:t>Какое заболевание вызывает следующий вирус:</a:t>
            </a:r>
          </a:p>
        </p:txBody>
      </p:sp>
      <p:pic>
        <p:nvPicPr>
          <p:cNvPr id="32774" name="Picture 6" descr="палочка-коха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1700213"/>
            <a:ext cx="345598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 descr="infi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1700213"/>
            <a:ext cx="3671887" cy="4319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7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6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4211638" y="2708275"/>
            <a:ext cx="4535487" cy="1554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/>
              <a:t>Палочка Коха вызывает туберкулез</a:t>
            </a:r>
            <a:r>
              <a:rPr lang="ru-RU" altLang="ru-RU" b="1"/>
              <a:t>.</a:t>
            </a:r>
          </a:p>
        </p:txBody>
      </p:sp>
      <p:pic>
        <p:nvPicPr>
          <p:cNvPr id="33802" name="Picture 10" descr="1903_ori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773238"/>
            <a:ext cx="4248150" cy="4535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38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38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37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nimBg="1"/>
      <p:bldP spid="3379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468313" y="836613"/>
            <a:ext cx="7705725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/>
              <a:t>Какие функции относятся к ДНК и какие к РНК?</a:t>
            </a:r>
          </a:p>
        </p:txBody>
      </p:sp>
      <p:pic>
        <p:nvPicPr>
          <p:cNvPr id="29702" name="Picture 6" descr="ps_dna_r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2276475"/>
            <a:ext cx="2984500" cy="39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703" name="Text Box 7"/>
          <p:cNvSpPr txBox="1">
            <a:spLocks noChangeArrowheads="1"/>
          </p:cNvSpPr>
          <p:nvPr/>
        </p:nvSpPr>
        <p:spPr bwMode="auto">
          <a:xfrm>
            <a:off x="4140200" y="2276475"/>
            <a:ext cx="4681538" cy="3752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информационная;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/>
              <a:t>хранение наследственной информации происходит;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транспортная;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/>
              <a:t>реализация наследственной информации в процессе синтеза белка;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 sz="2000"/>
              <a:t>рибосомная; </a:t>
            </a:r>
          </a:p>
          <a:p>
            <a:pPr>
              <a:spcBef>
                <a:spcPct val="50000"/>
              </a:spcBef>
              <a:buFontTx/>
              <a:buAutoNum type="arabicPeriod"/>
            </a:pPr>
            <a:r>
              <a:rPr lang="ru-RU" altLang="ru-RU"/>
              <a:t>передача наследственного материала; </a:t>
            </a:r>
            <a:endParaRPr lang="ru-RU" altLang="ru-RU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/>
      <p:bldP spid="2970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250825" y="1557338"/>
            <a:ext cx="309721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Функции РНК:</a:t>
            </a:r>
          </a:p>
        </p:txBody>
      </p:sp>
      <p:pic>
        <p:nvPicPr>
          <p:cNvPr id="30726" name="Picture 6" descr="рн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2349500"/>
            <a:ext cx="1433512" cy="393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1763713" y="2205038"/>
            <a:ext cx="165576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30728" name="Text Box 8"/>
          <p:cNvSpPr txBox="1">
            <a:spLocks noChangeArrowheads="1"/>
          </p:cNvSpPr>
          <p:nvPr/>
        </p:nvSpPr>
        <p:spPr bwMode="auto">
          <a:xfrm>
            <a:off x="1908175" y="3213100"/>
            <a:ext cx="2735263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ru-RU" altLang="ru-RU" sz="2000"/>
              <a:t>1) Информационная;</a:t>
            </a:r>
          </a:p>
          <a:p>
            <a:pPr>
              <a:spcBef>
                <a:spcPct val="50000"/>
              </a:spcBef>
            </a:pPr>
            <a:r>
              <a:rPr lang="ru-RU" altLang="ru-RU" sz="2000"/>
              <a:t>3) Транспортная;</a:t>
            </a:r>
          </a:p>
          <a:p>
            <a:pPr>
              <a:spcBef>
                <a:spcPct val="50000"/>
              </a:spcBef>
            </a:pPr>
            <a:r>
              <a:rPr lang="ru-RU" altLang="ru-RU" sz="2000"/>
              <a:t>5) Рибосомная.</a:t>
            </a:r>
          </a:p>
        </p:txBody>
      </p:sp>
      <p:sp>
        <p:nvSpPr>
          <p:cNvPr id="30729" name="Text Box 9"/>
          <p:cNvSpPr txBox="1">
            <a:spLocks noChangeArrowheads="1"/>
          </p:cNvSpPr>
          <p:nvPr/>
        </p:nvSpPr>
        <p:spPr bwMode="auto">
          <a:xfrm>
            <a:off x="5724525" y="1484313"/>
            <a:ext cx="2303463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000" b="1"/>
              <a:t>Функции ДНК:</a:t>
            </a:r>
          </a:p>
        </p:txBody>
      </p:sp>
      <p:pic>
        <p:nvPicPr>
          <p:cNvPr id="30730" name="Picture 10" descr="днк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2276475"/>
            <a:ext cx="1433512" cy="4032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31" name="Text Box 11"/>
          <p:cNvSpPr txBox="1">
            <a:spLocks noChangeArrowheads="1"/>
          </p:cNvSpPr>
          <p:nvPr/>
        </p:nvSpPr>
        <p:spPr bwMode="auto">
          <a:xfrm>
            <a:off x="6227763" y="2276475"/>
            <a:ext cx="2738437" cy="399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2000"/>
              <a:t>2) хранение наследственной информации;</a:t>
            </a:r>
          </a:p>
          <a:p>
            <a:endParaRPr lang="ru-RU" altLang="ru-RU" sz="2000"/>
          </a:p>
          <a:p>
            <a:r>
              <a:rPr lang="ru-RU" altLang="ru-RU" sz="2000"/>
              <a:t>4) реализация наследственной информации в процессе синтеза белка;</a:t>
            </a:r>
          </a:p>
          <a:p>
            <a:endParaRPr lang="ru-RU" altLang="ru-RU" sz="2000"/>
          </a:p>
          <a:p>
            <a:r>
              <a:rPr lang="ru-RU" altLang="ru-RU" sz="2000"/>
              <a:t>6) </a:t>
            </a:r>
            <a:r>
              <a:rPr lang="ru-RU" altLang="ru-RU"/>
              <a:t>передача наследственного материала.</a:t>
            </a:r>
            <a:endParaRPr lang="ru-RU" altLang="ru-RU" sz="200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07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07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0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4" grpId="0" animBg="1"/>
      <p:bldP spid="30725" grpId="0"/>
      <p:bldP spid="30728" grpId="0"/>
      <p:bldP spid="30729" grpId="0"/>
      <p:bldP spid="3073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2051050" y="188913"/>
            <a:ext cx="4968875" cy="1081087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Вопрос 1</a:t>
            </a:r>
          </a:p>
        </p:txBody>
      </p:sp>
      <p:sp>
        <p:nvSpPr>
          <p:cNvPr id="21509" name="Text Box 5"/>
          <p:cNvSpPr txBox="1">
            <a:spLocks noChangeArrowheads="1"/>
          </p:cNvSpPr>
          <p:nvPr/>
        </p:nvSpPr>
        <p:spPr bwMode="auto">
          <a:xfrm>
            <a:off x="1331913" y="1268413"/>
            <a:ext cx="59769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Строение </a:t>
            </a:r>
            <a:r>
              <a:rPr lang="ru-RU" altLang="ru-RU" sz="2400" b="1" i="1"/>
              <a:t>растительной</a:t>
            </a:r>
            <a:r>
              <a:rPr lang="ru-RU" altLang="ru-RU" sz="2400" b="1"/>
              <a:t> клетки:</a:t>
            </a:r>
          </a:p>
        </p:txBody>
      </p:sp>
      <p:grpSp>
        <p:nvGrpSpPr>
          <p:cNvPr id="21518" name="Group 14"/>
          <p:cNvGrpSpPr>
            <a:grpSpLocks/>
          </p:cNvGrpSpPr>
          <p:nvPr/>
        </p:nvGrpSpPr>
        <p:grpSpPr bwMode="auto">
          <a:xfrm>
            <a:off x="0" y="1773238"/>
            <a:ext cx="7091363" cy="5084762"/>
            <a:chOff x="0" y="1117"/>
            <a:chExt cx="4467" cy="3203"/>
          </a:xfrm>
        </p:grpSpPr>
        <p:pic>
          <p:nvPicPr>
            <p:cNvPr id="21510" name="Picture 6" descr="st111_07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17"/>
              <a:ext cx="2699" cy="3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1516" name="Group 12"/>
            <p:cNvGrpSpPr>
              <a:grpSpLocks/>
            </p:cNvGrpSpPr>
            <p:nvPr/>
          </p:nvGrpSpPr>
          <p:grpSpPr bwMode="auto">
            <a:xfrm>
              <a:off x="2381" y="1344"/>
              <a:ext cx="1723" cy="453"/>
              <a:chOff x="2381" y="1344"/>
              <a:chExt cx="1723" cy="453"/>
            </a:xfrm>
          </p:grpSpPr>
          <p:sp>
            <p:nvSpPr>
              <p:cNvPr id="21512" name="Line 8"/>
              <p:cNvSpPr>
                <a:spLocks noChangeShapeType="1"/>
              </p:cNvSpPr>
              <p:nvPr/>
            </p:nvSpPr>
            <p:spPr bwMode="auto">
              <a:xfrm flipH="1">
                <a:off x="2381" y="1525"/>
                <a:ext cx="1270" cy="272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4" name="Text Box 10"/>
              <p:cNvSpPr txBox="1">
                <a:spLocks noChangeArrowheads="1"/>
              </p:cNvSpPr>
              <p:nvPr/>
            </p:nvSpPr>
            <p:spPr bwMode="auto">
              <a:xfrm>
                <a:off x="3696" y="1344"/>
                <a:ext cx="40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200"/>
                  <a:t>?</a:t>
                </a:r>
              </a:p>
            </p:txBody>
          </p:sp>
        </p:grpSp>
        <p:grpSp>
          <p:nvGrpSpPr>
            <p:cNvPr id="21517" name="Group 13"/>
            <p:cNvGrpSpPr>
              <a:grpSpLocks/>
            </p:cNvGrpSpPr>
            <p:nvPr/>
          </p:nvGrpSpPr>
          <p:grpSpPr bwMode="auto">
            <a:xfrm>
              <a:off x="2653" y="2795"/>
              <a:ext cx="1814" cy="365"/>
              <a:chOff x="2608" y="2840"/>
              <a:chExt cx="1814" cy="365"/>
            </a:xfrm>
          </p:grpSpPr>
          <p:sp>
            <p:nvSpPr>
              <p:cNvPr id="21513" name="Line 9"/>
              <p:cNvSpPr>
                <a:spLocks noChangeShapeType="1"/>
              </p:cNvSpPr>
              <p:nvPr/>
            </p:nvSpPr>
            <p:spPr bwMode="auto">
              <a:xfrm>
                <a:off x="2608" y="3022"/>
                <a:ext cx="1361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triangle" w="lg" len="lg"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15" name="Text Box 11"/>
              <p:cNvSpPr txBox="1">
                <a:spLocks noChangeArrowheads="1"/>
              </p:cNvSpPr>
              <p:nvPr/>
            </p:nvSpPr>
            <p:spPr bwMode="auto">
              <a:xfrm>
                <a:off x="4014" y="2840"/>
                <a:ext cx="40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200"/>
                  <a:t>?</a:t>
                </a: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5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0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pic>
        <p:nvPicPr>
          <p:cNvPr id="22542" name="Picture 14" descr="Überseemuseum_Bremen_2009_23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492375"/>
            <a:ext cx="2590800" cy="15351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44" name="Picture 16" descr="07-cro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40650" y="4868863"/>
            <a:ext cx="647700" cy="1728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546" name="Group 18"/>
          <p:cNvGrpSpPr>
            <a:grpSpLocks/>
          </p:cNvGrpSpPr>
          <p:nvPr/>
        </p:nvGrpSpPr>
        <p:grpSpPr bwMode="auto">
          <a:xfrm>
            <a:off x="0" y="1773238"/>
            <a:ext cx="8964613" cy="5084762"/>
            <a:chOff x="0" y="1117"/>
            <a:chExt cx="5647" cy="3203"/>
          </a:xfrm>
        </p:grpSpPr>
        <p:pic>
          <p:nvPicPr>
            <p:cNvPr id="22533" name="Picture 5" descr="st111_07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117"/>
              <a:ext cx="2699" cy="32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2540" name="Line 12"/>
            <p:cNvSpPr>
              <a:spLocks noChangeShapeType="1"/>
            </p:cNvSpPr>
            <p:nvPr/>
          </p:nvSpPr>
          <p:spPr bwMode="auto">
            <a:xfrm flipV="1">
              <a:off x="2381" y="1434"/>
              <a:ext cx="771" cy="363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1" name="Text Box 13"/>
            <p:cNvSpPr txBox="1">
              <a:spLocks noChangeArrowheads="1"/>
            </p:cNvSpPr>
            <p:nvPr/>
          </p:nvSpPr>
          <p:spPr bwMode="auto">
            <a:xfrm>
              <a:off x="3198" y="1253"/>
              <a:ext cx="2313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Хлоропласт</a:t>
              </a:r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 flipH="1">
              <a:off x="2608" y="3249"/>
              <a:ext cx="952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545" name="Text Box 17"/>
            <p:cNvSpPr txBox="1">
              <a:spLocks noChangeArrowheads="1"/>
            </p:cNvSpPr>
            <p:nvPr/>
          </p:nvSpPr>
          <p:spPr bwMode="auto">
            <a:xfrm>
              <a:off x="3606" y="2976"/>
              <a:ext cx="2041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Клеточная мембрана</a:t>
              </a:r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2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2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6" name="Text Box 4"/>
          <p:cNvSpPr txBox="1">
            <a:spLocks noChangeArrowheads="1"/>
          </p:cNvSpPr>
          <p:nvPr/>
        </p:nvSpPr>
        <p:spPr bwMode="auto">
          <a:xfrm>
            <a:off x="1403350" y="333375"/>
            <a:ext cx="597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Строение </a:t>
            </a:r>
            <a:r>
              <a:rPr lang="ru-RU" altLang="ru-RU" sz="2400" b="1" i="1"/>
              <a:t>животной</a:t>
            </a:r>
            <a:r>
              <a:rPr lang="ru-RU" altLang="ru-RU" sz="2400" b="1"/>
              <a:t> клетки:</a:t>
            </a:r>
          </a:p>
        </p:txBody>
      </p:sp>
      <p:grpSp>
        <p:nvGrpSpPr>
          <p:cNvPr id="23567" name="Group 15"/>
          <p:cNvGrpSpPr>
            <a:grpSpLocks/>
          </p:cNvGrpSpPr>
          <p:nvPr/>
        </p:nvGrpSpPr>
        <p:grpSpPr bwMode="auto">
          <a:xfrm>
            <a:off x="1187450" y="1484313"/>
            <a:ext cx="7129463" cy="5000625"/>
            <a:chOff x="657" y="935"/>
            <a:chExt cx="4491" cy="3150"/>
          </a:xfrm>
        </p:grpSpPr>
        <p:pic>
          <p:nvPicPr>
            <p:cNvPr id="23560" name="Picture 8" descr="явапры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935"/>
              <a:ext cx="3246" cy="31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23565" name="Group 13"/>
            <p:cNvGrpSpPr>
              <a:grpSpLocks/>
            </p:cNvGrpSpPr>
            <p:nvPr/>
          </p:nvGrpSpPr>
          <p:grpSpPr bwMode="auto">
            <a:xfrm>
              <a:off x="657" y="1706"/>
              <a:ext cx="1497" cy="365"/>
              <a:chOff x="657" y="1706"/>
              <a:chExt cx="1497" cy="365"/>
            </a:xfrm>
          </p:grpSpPr>
          <p:sp>
            <p:nvSpPr>
              <p:cNvPr id="23561" name="Line 9"/>
              <p:cNvSpPr>
                <a:spLocks noChangeShapeType="1"/>
              </p:cNvSpPr>
              <p:nvPr/>
            </p:nvSpPr>
            <p:spPr bwMode="auto">
              <a:xfrm>
                <a:off x="930" y="1888"/>
                <a:ext cx="1224" cy="91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3" name="Text Box 11"/>
              <p:cNvSpPr txBox="1">
                <a:spLocks noChangeArrowheads="1"/>
              </p:cNvSpPr>
              <p:nvPr/>
            </p:nvSpPr>
            <p:spPr bwMode="auto">
              <a:xfrm>
                <a:off x="657" y="1706"/>
                <a:ext cx="40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200"/>
                  <a:t>?</a:t>
                </a:r>
              </a:p>
            </p:txBody>
          </p:sp>
        </p:grpSp>
        <p:grpSp>
          <p:nvGrpSpPr>
            <p:cNvPr id="23566" name="Group 14"/>
            <p:cNvGrpSpPr>
              <a:grpSpLocks/>
            </p:cNvGrpSpPr>
            <p:nvPr/>
          </p:nvGrpSpPr>
          <p:grpSpPr bwMode="auto">
            <a:xfrm>
              <a:off x="2699" y="2115"/>
              <a:ext cx="2449" cy="365"/>
              <a:chOff x="2699" y="2115"/>
              <a:chExt cx="2449" cy="365"/>
            </a:xfrm>
          </p:grpSpPr>
          <p:sp>
            <p:nvSpPr>
              <p:cNvPr id="23562" name="Line 10"/>
              <p:cNvSpPr>
                <a:spLocks noChangeShapeType="1"/>
              </p:cNvSpPr>
              <p:nvPr/>
            </p:nvSpPr>
            <p:spPr bwMode="auto">
              <a:xfrm flipH="1">
                <a:off x="2699" y="2296"/>
                <a:ext cx="1995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/>
                <a:tailEnd type="triangle" w="lg" len="lg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564" name="Text Box 12"/>
              <p:cNvSpPr txBox="1">
                <a:spLocks noChangeArrowheads="1"/>
              </p:cNvSpPr>
              <p:nvPr/>
            </p:nvSpPr>
            <p:spPr bwMode="auto">
              <a:xfrm>
                <a:off x="4740" y="2115"/>
                <a:ext cx="408" cy="36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altLang="ru-RU" sz="3200"/>
                  <a:t>?</a:t>
                </a:r>
              </a:p>
            </p:txBody>
          </p:sp>
        </p:grp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grpSp>
        <p:nvGrpSpPr>
          <p:cNvPr id="24588" name="Group 12"/>
          <p:cNvGrpSpPr>
            <a:grpSpLocks/>
          </p:cNvGrpSpPr>
          <p:nvPr/>
        </p:nvGrpSpPr>
        <p:grpSpPr bwMode="auto">
          <a:xfrm>
            <a:off x="0" y="1844675"/>
            <a:ext cx="8677275" cy="4402138"/>
            <a:chOff x="158" y="1207"/>
            <a:chExt cx="5466" cy="2773"/>
          </a:xfrm>
        </p:grpSpPr>
        <p:pic>
          <p:nvPicPr>
            <p:cNvPr id="24581" name="Picture 5" descr="явапры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6" y="1207"/>
              <a:ext cx="2858" cy="277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4582" name="Line 6"/>
            <p:cNvSpPr>
              <a:spLocks noChangeShapeType="1"/>
            </p:cNvSpPr>
            <p:nvPr/>
          </p:nvSpPr>
          <p:spPr bwMode="auto">
            <a:xfrm flipH="1">
              <a:off x="3107" y="2387"/>
              <a:ext cx="1769" cy="4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4" name="Text Box 8"/>
            <p:cNvSpPr txBox="1">
              <a:spLocks noChangeArrowheads="1"/>
            </p:cNvSpPr>
            <p:nvPr/>
          </p:nvSpPr>
          <p:spPr bwMode="auto">
            <a:xfrm>
              <a:off x="4876" y="2251"/>
              <a:ext cx="74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Ядро</a:t>
              </a:r>
            </a:p>
          </p:txBody>
        </p:sp>
        <p:sp>
          <p:nvSpPr>
            <p:cNvPr id="24585" name="Line 9"/>
            <p:cNvSpPr>
              <a:spLocks noChangeShapeType="1"/>
            </p:cNvSpPr>
            <p:nvPr/>
          </p:nvSpPr>
          <p:spPr bwMode="auto">
            <a:xfrm flipH="1" flipV="1">
              <a:off x="1429" y="1979"/>
              <a:ext cx="816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4586" name="Text Box 10"/>
            <p:cNvSpPr txBox="1">
              <a:spLocks noChangeArrowheads="1"/>
            </p:cNvSpPr>
            <p:nvPr/>
          </p:nvSpPr>
          <p:spPr bwMode="auto">
            <a:xfrm>
              <a:off x="158" y="1797"/>
              <a:ext cx="1179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Лизосомы</a:t>
              </a:r>
            </a:p>
          </p:txBody>
        </p:sp>
      </p:grpSp>
      <p:pic>
        <p:nvPicPr>
          <p:cNvPr id="24587" name="Picture 11" descr="купык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19925" y="4221163"/>
            <a:ext cx="1835150" cy="16748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9" name="Picture 13" descr="йЦКАЙ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3357563"/>
            <a:ext cx="966787" cy="10080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45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4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45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45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5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8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1403350" y="333375"/>
            <a:ext cx="59769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Строение </a:t>
            </a:r>
            <a:r>
              <a:rPr lang="ru-RU" altLang="ru-RU" sz="2400" b="1" i="1"/>
              <a:t>животной</a:t>
            </a:r>
            <a:r>
              <a:rPr lang="ru-RU" altLang="ru-RU" sz="2400" b="1"/>
              <a:t> клетки:</a:t>
            </a:r>
          </a:p>
        </p:txBody>
      </p:sp>
      <p:grpSp>
        <p:nvGrpSpPr>
          <p:cNvPr id="25610" name="Group 10"/>
          <p:cNvGrpSpPr>
            <a:grpSpLocks/>
          </p:cNvGrpSpPr>
          <p:nvPr/>
        </p:nvGrpSpPr>
        <p:grpSpPr bwMode="auto">
          <a:xfrm>
            <a:off x="1187450" y="1700213"/>
            <a:ext cx="7127875" cy="4541837"/>
            <a:chOff x="748" y="1071"/>
            <a:chExt cx="4490" cy="2861"/>
          </a:xfrm>
        </p:grpSpPr>
        <p:pic>
          <p:nvPicPr>
            <p:cNvPr id="25604" name="Picture 4" descr="явапры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3" y="1071"/>
              <a:ext cx="2948" cy="2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06" name="Line 6"/>
            <p:cNvSpPr>
              <a:spLocks noChangeShapeType="1"/>
            </p:cNvSpPr>
            <p:nvPr/>
          </p:nvSpPr>
          <p:spPr bwMode="auto">
            <a:xfrm>
              <a:off x="1020" y="2614"/>
              <a:ext cx="817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07" name="Line 7"/>
            <p:cNvSpPr>
              <a:spLocks noChangeShapeType="1"/>
            </p:cNvSpPr>
            <p:nvPr/>
          </p:nvSpPr>
          <p:spPr bwMode="auto">
            <a:xfrm flipV="1">
              <a:off x="3696" y="1797"/>
              <a:ext cx="1134" cy="136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 type="none" w="lg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5608" name="Text Box 8"/>
            <p:cNvSpPr txBox="1">
              <a:spLocks noChangeArrowheads="1"/>
            </p:cNvSpPr>
            <p:nvPr/>
          </p:nvSpPr>
          <p:spPr bwMode="auto">
            <a:xfrm>
              <a:off x="4830" y="1616"/>
              <a:ext cx="40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?</a:t>
              </a:r>
            </a:p>
          </p:txBody>
        </p:sp>
        <p:sp>
          <p:nvSpPr>
            <p:cNvPr id="25609" name="Text Box 9"/>
            <p:cNvSpPr txBox="1">
              <a:spLocks noChangeArrowheads="1"/>
            </p:cNvSpPr>
            <p:nvPr/>
          </p:nvSpPr>
          <p:spPr bwMode="auto">
            <a:xfrm>
              <a:off x="748" y="2478"/>
              <a:ext cx="408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?</a:t>
              </a:r>
            </a:p>
          </p:txBody>
        </p:sp>
      </p:grpSp>
      <p:grpSp>
        <p:nvGrpSpPr>
          <p:cNvPr id="25611" name="Group 11"/>
          <p:cNvGrpSpPr>
            <a:grpSpLocks/>
          </p:cNvGrpSpPr>
          <p:nvPr/>
        </p:nvGrpSpPr>
        <p:grpSpPr bwMode="auto">
          <a:xfrm>
            <a:off x="7308850" y="3068638"/>
            <a:ext cx="863600" cy="2016125"/>
            <a:chOff x="4967" y="2069"/>
            <a:chExt cx="393" cy="958"/>
          </a:xfrm>
        </p:grpSpPr>
        <p:pic>
          <p:nvPicPr>
            <p:cNvPr id="25612" name="Picture 12" descr="цйау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2069"/>
              <a:ext cx="393" cy="9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5613" name="Line 13"/>
            <p:cNvSpPr>
              <a:spLocks noChangeShapeType="1"/>
            </p:cNvSpPr>
            <p:nvPr/>
          </p:nvSpPr>
          <p:spPr bwMode="auto">
            <a:xfrm flipH="1">
              <a:off x="5148" y="2387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56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grpSp>
        <p:nvGrpSpPr>
          <p:cNvPr id="26634" name="Group 10"/>
          <p:cNvGrpSpPr>
            <a:grpSpLocks/>
          </p:cNvGrpSpPr>
          <p:nvPr/>
        </p:nvGrpSpPr>
        <p:grpSpPr bwMode="auto">
          <a:xfrm>
            <a:off x="0" y="1700213"/>
            <a:ext cx="8675688" cy="4541837"/>
            <a:chOff x="0" y="1071"/>
            <a:chExt cx="5465" cy="2861"/>
          </a:xfrm>
        </p:grpSpPr>
        <p:pic>
          <p:nvPicPr>
            <p:cNvPr id="26629" name="Picture 5" descr="явапры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1" y="1071"/>
              <a:ext cx="2948" cy="28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30" name="Line 6"/>
            <p:cNvSpPr>
              <a:spLocks noChangeShapeType="1"/>
            </p:cNvSpPr>
            <p:nvPr/>
          </p:nvSpPr>
          <p:spPr bwMode="auto">
            <a:xfrm flipV="1">
              <a:off x="3424" y="1797"/>
              <a:ext cx="636" cy="227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 type="triangle" w="lg" len="lg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1" name="Text Box 7"/>
            <p:cNvSpPr txBox="1">
              <a:spLocks noChangeArrowheads="1"/>
            </p:cNvSpPr>
            <p:nvPr/>
          </p:nvSpPr>
          <p:spPr bwMode="auto">
            <a:xfrm>
              <a:off x="4150" y="1434"/>
              <a:ext cx="1315" cy="5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Клеточная оболочка</a:t>
              </a:r>
            </a:p>
          </p:txBody>
        </p:sp>
        <p:sp>
          <p:nvSpPr>
            <p:cNvPr id="26632" name="Line 8"/>
            <p:cNvSpPr>
              <a:spLocks noChangeShapeType="1"/>
            </p:cNvSpPr>
            <p:nvPr/>
          </p:nvSpPr>
          <p:spPr bwMode="auto">
            <a:xfrm flipV="1">
              <a:off x="1202" y="2614"/>
              <a:ext cx="363" cy="9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6633" name="Text Box 9"/>
            <p:cNvSpPr txBox="1">
              <a:spLocks noChangeArrowheads="1"/>
            </p:cNvSpPr>
            <p:nvPr/>
          </p:nvSpPr>
          <p:spPr bwMode="auto">
            <a:xfrm>
              <a:off x="0" y="2523"/>
              <a:ext cx="120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altLang="ru-RU" sz="2800"/>
                <a:t>Рибосомы</a:t>
              </a:r>
            </a:p>
          </p:txBody>
        </p:sp>
      </p:grpSp>
      <p:pic>
        <p:nvPicPr>
          <p:cNvPr id="26635" name="Picture 11" descr="укц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4652963"/>
            <a:ext cx="658813" cy="6048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6638" name="Group 14"/>
          <p:cNvGrpSpPr>
            <a:grpSpLocks/>
          </p:cNvGrpSpPr>
          <p:nvPr/>
        </p:nvGrpSpPr>
        <p:grpSpPr bwMode="auto">
          <a:xfrm>
            <a:off x="7885113" y="3284538"/>
            <a:ext cx="623887" cy="1520825"/>
            <a:chOff x="4967" y="2069"/>
            <a:chExt cx="393" cy="958"/>
          </a:xfrm>
        </p:grpSpPr>
        <p:pic>
          <p:nvPicPr>
            <p:cNvPr id="26636" name="Picture 12" descr="цйау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67" y="2069"/>
              <a:ext cx="393" cy="958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637" name="Line 13"/>
            <p:cNvSpPr>
              <a:spLocks noChangeShapeType="1"/>
            </p:cNvSpPr>
            <p:nvPr/>
          </p:nvSpPr>
          <p:spPr bwMode="auto">
            <a:xfrm flipH="1">
              <a:off x="5148" y="2387"/>
              <a:ext cx="181" cy="0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lg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6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6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WordArt 4"/>
          <p:cNvSpPr>
            <a:spLocks noChangeArrowheads="1" noChangeShapeType="1" noTextEdit="1"/>
          </p:cNvSpPr>
          <p:nvPr/>
        </p:nvSpPr>
        <p:spPr bwMode="auto">
          <a:xfrm>
            <a:off x="1908175" y="260350"/>
            <a:ext cx="4968875" cy="1081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Вопрос 2</a:t>
            </a: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3419475" y="1412875"/>
            <a:ext cx="1728788" cy="519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i="1">
                <a:latin typeface="Meiryo" panose="020B0604030504040204" pitchFamily="34" charset="-128"/>
              </a:rPr>
              <a:t>Вирусы</a:t>
            </a:r>
          </a:p>
        </p:txBody>
      </p:sp>
      <p:sp>
        <p:nvSpPr>
          <p:cNvPr id="27655" name="Text Box 7"/>
          <p:cNvSpPr txBox="1">
            <a:spLocks noChangeArrowheads="1"/>
          </p:cNvSpPr>
          <p:nvPr/>
        </p:nvSpPr>
        <p:spPr bwMode="auto">
          <a:xfrm>
            <a:off x="900113" y="1989138"/>
            <a:ext cx="67691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 b="1"/>
              <a:t>К вирусным заболеваниям относятся:</a:t>
            </a:r>
          </a:p>
        </p:txBody>
      </p:sp>
      <p:pic>
        <p:nvPicPr>
          <p:cNvPr id="27662" name="Picture 14" descr="mikrokosmos_sem_creativi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2708275"/>
            <a:ext cx="2087563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3" name="Picture 15" descr="b2200801-bordetella_pertussis_bacteria_in_trachea-sp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4438" y="2708275"/>
            <a:ext cx="2016125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5" name="Picture 17" descr="04905005304805505305705305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708275"/>
            <a:ext cx="2190750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6" name="Picture 18" descr="Рисунок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4221163"/>
            <a:ext cx="2152650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67" name="Picture 19" descr="палочка-коха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92950" y="2636838"/>
            <a:ext cx="1871663" cy="3455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971550" y="6237288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1</a:t>
            </a:r>
          </a:p>
        </p:txBody>
      </p:sp>
      <p:sp>
        <p:nvSpPr>
          <p:cNvPr id="27669" name="Text Box 21"/>
          <p:cNvSpPr txBox="1">
            <a:spLocks noChangeArrowheads="1"/>
          </p:cNvSpPr>
          <p:nvPr/>
        </p:nvSpPr>
        <p:spPr bwMode="auto">
          <a:xfrm>
            <a:off x="5651500" y="3860800"/>
            <a:ext cx="3603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3</a:t>
            </a:r>
          </a:p>
        </p:txBody>
      </p:sp>
      <p:sp>
        <p:nvSpPr>
          <p:cNvPr id="27670" name="Text Box 22"/>
          <p:cNvSpPr txBox="1">
            <a:spLocks noChangeArrowheads="1"/>
          </p:cNvSpPr>
          <p:nvPr/>
        </p:nvSpPr>
        <p:spPr bwMode="auto">
          <a:xfrm>
            <a:off x="3419475" y="6237288"/>
            <a:ext cx="360363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2</a:t>
            </a:r>
          </a:p>
        </p:txBody>
      </p:sp>
      <p:sp>
        <p:nvSpPr>
          <p:cNvPr id="27671" name="Text Box 23"/>
          <p:cNvSpPr txBox="1">
            <a:spLocks noChangeArrowheads="1"/>
          </p:cNvSpPr>
          <p:nvPr/>
        </p:nvSpPr>
        <p:spPr bwMode="auto">
          <a:xfrm>
            <a:off x="5795963" y="616585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4</a:t>
            </a:r>
          </a:p>
        </p:txBody>
      </p:sp>
      <p:sp>
        <p:nvSpPr>
          <p:cNvPr id="27672" name="Text Box 24"/>
          <p:cNvSpPr txBox="1">
            <a:spLocks noChangeArrowheads="1"/>
          </p:cNvSpPr>
          <p:nvPr/>
        </p:nvSpPr>
        <p:spPr bwMode="auto">
          <a:xfrm>
            <a:off x="7885113" y="6165850"/>
            <a:ext cx="3603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5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6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76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6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45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76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76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6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76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67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76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76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76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76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 animBg="1"/>
      <p:bldP spid="27653" grpId="0"/>
      <p:bldP spid="27655" grpId="0"/>
      <p:bldP spid="27668" grpId="0"/>
      <p:bldP spid="27669" grpId="0"/>
      <p:bldP spid="27670" grpId="0"/>
      <p:bldP spid="27671" grpId="0"/>
      <p:bldP spid="2767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WordArt 4"/>
          <p:cNvSpPr>
            <a:spLocks noChangeArrowheads="1" noChangeShapeType="1" noTextEdit="1"/>
          </p:cNvSpPr>
          <p:nvPr/>
        </p:nvSpPr>
        <p:spPr bwMode="auto">
          <a:xfrm>
            <a:off x="2555875" y="188913"/>
            <a:ext cx="3608388" cy="10541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Amsterdam_vp"/>
              </a:rPr>
              <a:t>Ответ:</a:t>
            </a:r>
          </a:p>
        </p:txBody>
      </p:sp>
      <p:pic>
        <p:nvPicPr>
          <p:cNvPr id="28677" name="Picture 5" descr="b2200801-bordetella_pertussis_bacteria_in_trachea-spl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2665413" cy="44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8" name="Picture 6" descr="Рисунок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6600" y="1628775"/>
            <a:ext cx="2625725" cy="4465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9" name="Picture 7" descr="палочка-коха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1628775"/>
            <a:ext cx="2592387" cy="4464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81" name="Text Box 9"/>
          <p:cNvSpPr txBox="1">
            <a:spLocks noChangeArrowheads="1"/>
          </p:cNvSpPr>
          <p:nvPr/>
        </p:nvSpPr>
        <p:spPr bwMode="auto">
          <a:xfrm>
            <a:off x="1187450" y="623728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2</a:t>
            </a:r>
          </a:p>
        </p:txBody>
      </p:sp>
      <p:sp>
        <p:nvSpPr>
          <p:cNvPr id="28682" name="Text Box 10"/>
          <p:cNvSpPr txBox="1">
            <a:spLocks noChangeArrowheads="1"/>
          </p:cNvSpPr>
          <p:nvPr/>
        </p:nvSpPr>
        <p:spPr bwMode="auto">
          <a:xfrm>
            <a:off x="7380288" y="6165850"/>
            <a:ext cx="50482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5</a:t>
            </a:r>
          </a:p>
        </p:txBody>
      </p:sp>
      <p:sp>
        <p:nvSpPr>
          <p:cNvPr id="28683" name="Text Box 11"/>
          <p:cNvSpPr txBox="1">
            <a:spLocks noChangeArrowheads="1"/>
          </p:cNvSpPr>
          <p:nvPr/>
        </p:nvSpPr>
        <p:spPr bwMode="auto">
          <a:xfrm>
            <a:off x="4284663" y="6237288"/>
            <a:ext cx="5048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4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86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6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86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6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3" presetID="50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86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0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6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6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6" grpId="0" animBg="1"/>
      <p:bldP spid="28681" grpId="0"/>
      <p:bldP spid="28682" grpId="0"/>
      <p:bldP spid="28683" grpId="0"/>
    </p:bldLst>
  </p:timing>
</p:sld>
</file>

<file path=ppt/theme/theme1.xml><?xml version="1.0" encoding="utf-8"?>
<a:theme xmlns:a="http://schemas.openxmlformats.org/drawingml/2006/main" name="Сеть">
  <a:themeElements>
    <a:clrScheme name="Сеть 10">
      <a:dk1>
        <a:srgbClr val="000000"/>
      </a:dk1>
      <a:lt1>
        <a:srgbClr val="FFFFFF"/>
      </a:lt1>
      <a:dk2>
        <a:srgbClr val="330066"/>
      </a:dk2>
      <a:lt2>
        <a:srgbClr val="808080"/>
      </a:lt2>
      <a:accent1>
        <a:srgbClr val="CCCC00"/>
      </a:accent1>
      <a:accent2>
        <a:srgbClr val="669999"/>
      </a:accent2>
      <a:accent3>
        <a:srgbClr val="FFFFFF"/>
      </a:accent3>
      <a:accent4>
        <a:srgbClr val="000000"/>
      </a:accent4>
      <a:accent5>
        <a:srgbClr val="E2E2AA"/>
      </a:accent5>
      <a:accent6>
        <a:srgbClr val="5C8A8A"/>
      </a:accent6>
      <a:hlink>
        <a:srgbClr val="7E9CE8"/>
      </a:hlink>
      <a:folHlink>
        <a:srgbClr val="D8D8EC"/>
      </a:folHlink>
    </a:clrScheme>
    <a:fontScheme name="Сеть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Сеть 1">
        <a:dk1>
          <a:srgbClr val="4F747B"/>
        </a:dk1>
        <a:lt1>
          <a:srgbClr val="FFFFFF"/>
        </a:lt1>
        <a:dk2>
          <a:srgbClr val="000000"/>
        </a:dk2>
        <a:lt2>
          <a:srgbClr val="C0C0C0"/>
        </a:lt2>
        <a:accent1>
          <a:srgbClr val="859868"/>
        </a:accent1>
        <a:accent2>
          <a:srgbClr val="5F5F5F"/>
        </a:accent2>
        <a:accent3>
          <a:srgbClr val="AAAAAA"/>
        </a:accent3>
        <a:accent4>
          <a:srgbClr val="DADADA"/>
        </a:accent4>
        <a:accent5>
          <a:srgbClr val="C2CAB9"/>
        </a:accent5>
        <a:accent6>
          <a:srgbClr val="555555"/>
        </a:accent6>
        <a:hlink>
          <a:srgbClr val="5F5F5F"/>
        </a:hlink>
        <a:folHlink>
          <a:srgbClr val="BA121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2">
        <a:dk1>
          <a:srgbClr val="3C0000"/>
        </a:dk1>
        <a:lt1>
          <a:srgbClr val="FFFFFF"/>
        </a:lt1>
        <a:dk2>
          <a:srgbClr val="4D0B0B"/>
        </a:dk2>
        <a:lt2>
          <a:srgbClr val="FFFFFF"/>
        </a:lt2>
        <a:accent1>
          <a:srgbClr val="666633"/>
        </a:accent1>
        <a:accent2>
          <a:srgbClr val="CC3300"/>
        </a:accent2>
        <a:accent3>
          <a:srgbClr val="B2AAAA"/>
        </a:accent3>
        <a:accent4>
          <a:srgbClr val="DADADA"/>
        </a:accent4>
        <a:accent5>
          <a:srgbClr val="B8B8AD"/>
        </a:accent5>
        <a:accent6>
          <a:srgbClr val="B92D00"/>
        </a:accent6>
        <a:hlink>
          <a:srgbClr val="CC9900"/>
        </a:hlink>
        <a:folHlink>
          <a:srgbClr val="CC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3">
        <a:dk1>
          <a:srgbClr val="666699"/>
        </a:dk1>
        <a:lt1>
          <a:srgbClr val="FFFFFF"/>
        </a:lt1>
        <a:dk2>
          <a:srgbClr val="15192B"/>
        </a:dk2>
        <a:lt2>
          <a:srgbClr val="CCCCFF"/>
        </a:lt2>
        <a:accent1>
          <a:srgbClr val="4F893D"/>
        </a:accent1>
        <a:accent2>
          <a:srgbClr val="666699"/>
        </a:accent2>
        <a:accent3>
          <a:srgbClr val="AAABAC"/>
        </a:accent3>
        <a:accent4>
          <a:srgbClr val="DADADA"/>
        </a:accent4>
        <a:accent5>
          <a:srgbClr val="B2C4AF"/>
        </a:accent5>
        <a:accent6>
          <a:srgbClr val="5C5C8A"/>
        </a:accent6>
        <a:hlink>
          <a:srgbClr val="CC9900"/>
        </a:hlink>
        <a:folHlink>
          <a:srgbClr val="4837C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4">
        <a:dk1>
          <a:srgbClr val="666699"/>
        </a:dk1>
        <a:lt1>
          <a:srgbClr val="FFFFFF"/>
        </a:lt1>
        <a:dk2>
          <a:srgbClr val="86001A"/>
        </a:dk2>
        <a:lt2>
          <a:srgbClr val="CCCC66"/>
        </a:lt2>
        <a:accent1>
          <a:srgbClr val="FF3300"/>
        </a:accent1>
        <a:accent2>
          <a:srgbClr val="FF6600"/>
        </a:accent2>
        <a:accent3>
          <a:srgbClr val="C3AAAB"/>
        </a:accent3>
        <a:accent4>
          <a:srgbClr val="DADADA"/>
        </a:accent4>
        <a:accent5>
          <a:srgbClr val="FFADAA"/>
        </a:accent5>
        <a:accent6>
          <a:srgbClr val="E75C00"/>
        </a:accent6>
        <a:hlink>
          <a:srgbClr val="CC9900"/>
        </a:hlink>
        <a:folHlink>
          <a:srgbClr val="FF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5">
        <a:dk1>
          <a:srgbClr val="666699"/>
        </a:dk1>
        <a:lt1>
          <a:srgbClr val="FFFFFF"/>
        </a:lt1>
        <a:dk2>
          <a:srgbClr val="000054"/>
        </a:dk2>
        <a:lt2>
          <a:srgbClr val="FFFFFF"/>
        </a:lt2>
        <a:accent1>
          <a:srgbClr val="3333FF"/>
        </a:accent1>
        <a:accent2>
          <a:srgbClr val="006699"/>
        </a:accent2>
        <a:accent3>
          <a:srgbClr val="AAAAB3"/>
        </a:accent3>
        <a:accent4>
          <a:srgbClr val="DADADA"/>
        </a:accent4>
        <a:accent5>
          <a:srgbClr val="ADADFF"/>
        </a:accent5>
        <a:accent6>
          <a:srgbClr val="005C8A"/>
        </a:accent6>
        <a:hlink>
          <a:srgbClr val="669900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6">
        <a:dk1>
          <a:srgbClr val="808080"/>
        </a:dk1>
        <a:lt1>
          <a:srgbClr val="FFFFFF"/>
        </a:lt1>
        <a:dk2>
          <a:srgbClr val="30054B"/>
        </a:dk2>
        <a:lt2>
          <a:srgbClr val="FFFFFF"/>
        </a:lt2>
        <a:accent1>
          <a:srgbClr val="797B9B"/>
        </a:accent1>
        <a:accent2>
          <a:srgbClr val="6B4FB1"/>
        </a:accent2>
        <a:accent3>
          <a:srgbClr val="ADAAB1"/>
        </a:accent3>
        <a:accent4>
          <a:srgbClr val="DADADA"/>
        </a:accent4>
        <a:accent5>
          <a:srgbClr val="BEBFCB"/>
        </a:accent5>
        <a:accent6>
          <a:srgbClr val="6047A0"/>
        </a:accent6>
        <a:hlink>
          <a:srgbClr val="7AACCE"/>
        </a:hlink>
        <a:folHlink>
          <a:srgbClr val="D8D8E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7">
        <a:dk1>
          <a:srgbClr val="808080"/>
        </a:dk1>
        <a:lt1>
          <a:srgbClr val="FFFFCC"/>
        </a:lt1>
        <a:dk2>
          <a:srgbClr val="29527B"/>
        </a:dk2>
        <a:lt2>
          <a:srgbClr val="FFFFFF"/>
        </a:lt2>
        <a:accent1>
          <a:srgbClr val="CCCC00"/>
        </a:accent1>
        <a:accent2>
          <a:srgbClr val="669999"/>
        </a:accent2>
        <a:accent3>
          <a:srgbClr val="ACB3BF"/>
        </a:accent3>
        <a:accent4>
          <a:srgbClr val="DADAAE"/>
        </a:accent4>
        <a:accent5>
          <a:srgbClr val="E2E2AA"/>
        </a:accent5>
        <a:accent6>
          <a:srgbClr val="5C8A8A"/>
        </a:accent6>
        <a:hlink>
          <a:srgbClr val="D8D8EC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8">
        <a:dk1>
          <a:srgbClr val="666699"/>
        </a:dk1>
        <a:lt1>
          <a:srgbClr val="FFFFFF"/>
        </a:lt1>
        <a:dk2>
          <a:srgbClr val="476949"/>
        </a:dk2>
        <a:lt2>
          <a:srgbClr val="FFFFFF"/>
        </a:lt2>
        <a:accent1>
          <a:srgbClr val="CC6600"/>
        </a:accent1>
        <a:accent2>
          <a:srgbClr val="CC9900"/>
        </a:accent2>
        <a:accent3>
          <a:srgbClr val="B1B9B1"/>
        </a:accent3>
        <a:accent4>
          <a:srgbClr val="DADADA"/>
        </a:accent4>
        <a:accent5>
          <a:srgbClr val="E2B8AA"/>
        </a:accent5>
        <a:accent6>
          <a:srgbClr val="B98A00"/>
        </a:accent6>
        <a:hlink>
          <a:srgbClr val="669900"/>
        </a:hlink>
        <a:folHlink>
          <a:srgbClr val="A45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еть 9">
        <a:dk1>
          <a:srgbClr val="000000"/>
        </a:dk1>
        <a:lt1>
          <a:srgbClr val="FFFFFF"/>
        </a:lt1>
        <a:dk2>
          <a:srgbClr val="7C1302"/>
        </a:dk2>
        <a:lt2>
          <a:srgbClr val="CC9900"/>
        </a:lt2>
        <a:accent1>
          <a:srgbClr val="CC9900"/>
        </a:accent1>
        <a:accent2>
          <a:srgbClr val="CC3300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B92D00"/>
        </a:accent6>
        <a:hlink>
          <a:srgbClr val="80808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еть 10">
        <a:dk1>
          <a:srgbClr val="000000"/>
        </a:dk1>
        <a:lt1>
          <a:srgbClr val="FFFFFF"/>
        </a:lt1>
        <a:dk2>
          <a:srgbClr val="330066"/>
        </a:dk2>
        <a:lt2>
          <a:srgbClr val="808080"/>
        </a:lt2>
        <a:accent1>
          <a:srgbClr val="CCCC00"/>
        </a:accent1>
        <a:accent2>
          <a:srgbClr val="669999"/>
        </a:accent2>
        <a:accent3>
          <a:srgbClr val="FFFFFF"/>
        </a:accent3>
        <a:accent4>
          <a:srgbClr val="000000"/>
        </a:accent4>
        <a:accent5>
          <a:srgbClr val="E2E2AA"/>
        </a:accent5>
        <a:accent6>
          <a:srgbClr val="5C8A8A"/>
        </a:accent6>
        <a:hlink>
          <a:srgbClr val="7E9CE8"/>
        </a:hlink>
        <a:folHlink>
          <a:srgbClr val="D8D8E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123</TotalTime>
  <Words>156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Wingdings</vt:lpstr>
      <vt:lpstr>Meiryo</vt:lpstr>
      <vt:lpstr>Сеть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Алексей Пастухов</cp:lastModifiedBy>
  <cp:revision>8</cp:revision>
  <dcterms:created xsi:type="dcterms:W3CDTF">2013-12-05T16:15:04Z</dcterms:created>
  <dcterms:modified xsi:type="dcterms:W3CDTF">2015-02-04T13:42:56Z</dcterms:modified>
</cp:coreProperties>
</file>