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323" r:id="rId4"/>
    <p:sldId id="324" r:id="rId5"/>
    <p:sldId id="320" r:id="rId6"/>
    <p:sldId id="325" r:id="rId7"/>
    <p:sldId id="326" r:id="rId8"/>
    <p:sldId id="327" r:id="rId9"/>
    <p:sldId id="330" r:id="rId10"/>
    <p:sldId id="331" r:id="rId11"/>
    <p:sldId id="332" r:id="rId12"/>
    <p:sldId id="333" r:id="rId13"/>
    <p:sldId id="30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9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5" autoAdjust="0"/>
    <p:restoredTop sz="89828" autoAdjust="0"/>
  </p:normalViewPr>
  <p:slideViewPr>
    <p:cSldViewPr>
      <p:cViewPr varScale="1">
        <p:scale>
          <a:sx n="101" d="100"/>
          <a:sy n="101" d="100"/>
        </p:scale>
        <p:origin x="-18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1229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1964EE3-EA9C-4CF3-B9F6-715EBA512A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F85C8-D891-4358-BEC3-F4C6EB666D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92ACC-3854-40CD-A72A-F8F6AA543E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488BA-1040-4140-A6A3-EC2D53D569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F5FF3-ADDE-40F0-A767-BDB0C4CF22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4490-AECC-478F-B57D-CB1C5A1D2F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8B70C-B7D4-48E4-BFCC-8ACB855165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2AA43-CABD-4525-A584-28A241D3AB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53DA8-B8CB-4519-9665-3E120CCF9F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16106-78E5-4AC9-A258-4FA6CFDD01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9D289-A9C8-4B5F-897A-BA56740BF0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126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6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7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27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12B665B-3617-41CF-BBA4-2B33A5492A2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127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7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 spd="slow">
    <p:push dir="d"/>
  </p:transition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../All%20Users.WINDOWS/&#1044;&#1086;&#1082;&#1091;&#1084;&#1077;&#1085;&#1090;&#1099;/!Collection_Color_EPS/C-45%20Sundhed,%20sygdom/C45-20.ex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AutoShape 7"/>
          <p:cNvSpPr>
            <a:spLocks noChangeArrowheads="1"/>
          </p:cNvSpPr>
          <p:nvPr/>
        </p:nvSpPr>
        <p:spPr bwMode="auto">
          <a:xfrm rot="-1647198">
            <a:off x="395288" y="260350"/>
            <a:ext cx="962025" cy="914400"/>
          </a:xfrm>
          <a:prstGeom prst="star5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 rot="-1647198">
            <a:off x="7812088" y="188913"/>
            <a:ext cx="962025" cy="914400"/>
          </a:xfrm>
          <a:prstGeom prst="star5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 rot="-1647198">
            <a:off x="7885113" y="5589588"/>
            <a:ext cx="962025" cy="914400"/>
          </a:xfrm>
          <a:prstGeom prst="star5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 rot="-1647198">
            <a:off x="250825" y="5589588"/>
            <a:ext cx="962025" cy="914400"/>
          </a:xfrm>
          <a:prstGeom prst="star5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WordArt 12"/>
          <p:cNvSpPr>
            <a:spLocks noChangeArrowheads="1" noChangeShapeType="1" noTextEdit="1"/>
          </p:cNvSpPr>
          <p:nvPr/>
        </p:nvSpPr>
        <p:spPr bwMode="auto">
          <a:xfrm>
            <a:off x="684213" y="1268413"/>
            <a:ext cx="7920037" cy="28178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День здоровья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МБОУ "Средняя школа №6"</a:t>
            </a:r>
          </a:p>
        </p:txBody>
      </p:sp>
      <p:pic>
        <p:nvPicPr>
          <p:cNvPr id="2064" name="Picture 7" descr="C45-2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28562">
            <a:off x="3665538" y="4040188"/>
            <a:ext cx="1662112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5888"/>
            <a:ext cx="8385175" cy="1225550"/>
          </a:xfrm>
        </p:spPr>
        <p:txBody>
          <a:bodyPr/>
          <a:lstStyle/>
          <a:p>
            <a:r>
              <a:rPr lang="ru-RU" sz="2400">
                <a:solidFill>
                  <a:srgbClr val="FF0066"/>
                </a:solidFill>
                <a:latin typeface="Times New Roman" pitchFamily="18" charset="0"/>
              </a:rPr>
              <a:t>Акция «Ваши кумиры»,</a:t>
            </a:r>
            <a:r>
              <a:rPr lang="ru-RU" sz="4000">
                <a:solidFill>
                  <a:srgbClr val="FF0066"/>
                </a:solidFill>
              </a:rPr>
              <a:t> </a:t>
            </a:r>
            <a:r>
              <a:rPr lang="ru-RU" sz="2400">
                <a:solidFill>
                  <a:srgbClr val="FF0066"/>
                </a:solidFill>
                <a:latin typeface="Times New Roman" pitchFamily="18" charset="0"/>
              </a:rPr>
              <a:t>каждый смог написать на плакате, кто является лично для него образцом сохранения и развития своего здоровья.</a:t>
            </a:r>
          </a:p>
        </p:txBody>
      </p:sp>
      <p:pic>
        <p:nvPicPr>
          <p:cNvPr id="100358" name="Picture 6" descr="100_311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413" y="3887788"/>
            <a:ext cx="3960812" cy="2970212"/>
          </a:xfrm>
          <a:prstGeom prst="rect">
            <a:avLst/>
          </a:prstGeom>
          <a:noFill/>
        </p:spPr>
      </p:pic>
      <p:pic>
        <p:nvPicPr>
          <p:cNvPr id="100356" name="Picture 4" descr="100_31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1484313"/>
            <a:ext cx="3744913" cy="2809875"/>
          </a:xfrm>
          <a:prstGeom prst="rect">
            <a:avLst/>
          </a:prstGeom>
          <a:noFill/>
        </p:spPr>
      </p:pic>
      <p:pic>
        <p:nvPicPr>
          <p:cNvPr id="100357" name="Picture 5" descr="100_310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263" y="1484313"/>
            <a:ext cx="3851275" cy="2889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>
                <a:solidFill>
                  <a:srgbClr val="FF0066"/>
                </a:solidFill>
                <a:latin typeface="Times New Roman" pitchFamily="18" charset="0"/>
              </a:rPr>
              <a:t>Акция «Корзинка»,  в конце учебного дня каждому учащемуся предоставлялась возможность  обратной связи, что понравилось и что не понравилось при проведении «Дня здоровья».</a:t>
            </a:r>
          </a:p>
        </p:txBody>
      </p:sp>
      <p:pic>
        <p:nvPicPr>
          <p:cNvPr id="101380" name="Picture 4" descr="ФОТКИ 03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952625"/>
            <a:ext cx="4032250" cy="3024188"/>
          </a:xfrm>
          <a:prstGeom prst="rect">
            <a:avLst/>
          </a:prstGeom>
          <a:noFill/>
        </p:spPr>
      </p:pic>
      <p:pic>
        <p:nvPicPr>
          <p:cNvPr id="101381" name="Picture 5" descr="ФОТКИ 03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6100" y="3302000"/>
            <a:ext cx="4600575" cy="3451225"/>
          </a:xfrm>
          <a:prstGeom prst="rect">
            <a:avLst/>
          </a:prstGeom>
          <a:noFill/>
        </p:spPr>
      </p:pic>
      <p:sp>
        <p:nvSpPr>
          <p:cNvPr id="101382" name="AutoShape 6"/>
          <p:cNvSpPr>
            <a:spLocks noChangeArrowheads="1"/>
          </p:cNvSpPr>
          <p:nvPr/>
        </p:nvSpPr>
        <p:spPr bwMode="auto">
          <a:xfrm rot="-2414707">
            <a:off x="5435600" y="1773238"/>
            <a:ext cx="733425" cy="1214437"/>
          </a:xfrm>
          <a:prstGeom prst="curvedLeft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1384" name="AutoShape 8"/>
          <p:cNvSpPr>
            <a:spLocks noChangeArrowheads="1"/>
          </p:cNvSpPr>
          <p:nvPr/>
        </p:nvSpPr>
        <p:spPr bwMode="auto">
          <a:xfrm rot="-3144792">
            <a:off x="2364581" y="5276057"/>
            <a:ext cx="733425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4" name="Picture 4" descr="motivator-5368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11188" y="333375"/>
            <a:ext cx="7740650" cy="6297613"/>
          </a:xfrm>
          <a:noFill/>
          <a:ln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 descr="C37-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85" name="WordArt 5"/>
          <p:cNvSpPr>
            <a:spLocks noChangeArrowheads="1" noChangeShapeType="1" noTextEdit="1"/>
          </p:cNvSpPr>
          <p:nvPr/>
        </p:nvSpPr>
        <p:spPr bwMode="auto">
          <a:xfrm rot="-183279">
            <a:off x="755650" y="4797425"/>
            <a:ext cx="838835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НЕ ЗАБЫВАЕТСЯ ТАКОЕ НИКОГДА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63373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   </a:t>
            </a:r>
          </a:p>
        </p:txBody>
      </p:sp>
      <p:pic>
        <p:nvPicPr>
          <p:cNvPr id="13320" name="Picture 8" descr="100_310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2852738"/>
            <a:ext cx="5040313" cy="3779837"/>
          </a:xfrm>
          <a:prstGeom prst="rect">
            <a:avLst/>
          </a:prstGeom>
          <a:noFill/>
        </p:spPr>
      </p:pic>
      <p:sp>
        <p:nvSpPr>
          <p:cNvPr id="13322" name="AutoShape 10"/>
          <p:cNvSpPr>
            <a:spLocks noChangeArrowheads="1"/>
          </p:cNvSpPr>
          <p:nvPr/>
        </p:nvSpPr>
        <p:spPr bwMode="auto">
          <a:xfrm rot="1343456">
            <a:off x="6011863" y="2781300"/>
            <a:ext cx="914400" cy="91440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 rot="992806">
            <a:off x="1403350" y="2781300"/>
            <a:ext cx="914400" cy="91440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 rot="-4913554">
            <a:off x="1258887" y="5805488"/>
            <a:ext cx="962025" cy="914400"/>
          </a:xfrm>
          <a:prstGeom prst="star5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 rot="-1647198">
            <a:off x="6156325" y="5805488"/>
            <a:ext cx="962025" cy="914400"/>
          </a:xfrm>
          <a:prstGeom prst="star5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79388" y="188913"/>
            <a:ext cx="8137525" cy="1547812"/>
          </a:xfrm>
        </p:spPr>
        <p:txBody>
          <a:bodyPr/>
          <a:lstStyle/>
          <a:p>
            <a:r>
              <a:rPr lang="ru-RU" sz="2400">
                <a:solidFill>
                  <a:srgbClr val="FF0066"/>
                </a:solidFill>
                <a:latin typeface="Times New Roman" pitchFamily="18" charset="0"/>
              </a:rPr>
              <a:t>6 апреля в нашей школе прошёл День здоровья. Все учащиеся со 2 по 11 класс приняли  активное участие. Наш день начинался с красиво оформленного фойе и торжественной линейкой, где волонтёры нашей школы поздравили учащихся с Днём здоровья, объявили какие акции будут проходить в течении дня и своё выступление закончили зажигательной песней…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4" name="Picture 6" descr="100_311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746625" cy="3676650"/>
          </a:xfrm>
          <a:prstGeom prst="rect">
            <a:avLst/>
          </a:prstGeom>
          <a:noFill/>
        </p:spPr>
      </p:pic>
      <p:pic>
        <p:nvPicPr>
          <p:cNvPr id="89095" name="Picture 7" descr="100_31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13275" y="3459163"/>
            <a:ext cx="4530725" cy="3398837"/>
          </a:xfrm>
          <a:prstGeom prst="rect">
            <a:avLst/>
          </a:prstGeom>
          <a:noFill/>
        </p:spPr>
      </p:pic>
      <p:sp>
        <p:nvSpPr>
          <p:cNvPr id="89096" name="AutoShape 8"/>
          <p:cNvSpPr>
            <a:spLocks noChangeArrowheads="1"/>
          </p:cNvSpPr>
          <p:nvPr/>
        </p:nvSpPr>
        <p:spPr bwMode="auto">
          <a:xfrm>
            <a:off x="1763713" y="5373688"/>
            <a:ext cx="914400" cy="9144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097" name="AutoShape 9"/>
          <p:cNvSpPr>
            <a:spLocks noChangeArrowheads="1"/>
          </p:cNvSpPr>
          <p:nvPr/>
        </p:nvSpPr>
        <p:spPr bwMode="auto">
          <a:xfrm>
            <a:off x="1763713" y="4652963"/>
            <a:ext cx="914400" cy="9144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098" name="AutoShape 10"/>
          <p:cNvSpPr>
            <a:spLocks noChangeArrowheads="1"/>
          </p:cNvSpPr>
          <p:nvPr/>
        </p:nvSpPr>
        <p:spPr bwMode="auto">
          <a:xfrm>
            <a:off x="1763713" y="3933825"/>
            <a:ext cx="914400" cy="9144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9099" name="AutoShape 11"/>
          <p:cNvSpPr>
            <a:spLocks noChangeArrowheads="1"/>
          </p:cNvSpPr>
          <p:nvPr/>
        </p:nvSpPr>
        <p:spPr bwMode="auto">
          <a:xfrm>
            <a:off x="6300788" y="620713"/>
            <a:ext cx="914400" cy="9144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9100" name="AutoShape 12"/>
          <p:cNvSpPr>
            <a:spLocks noChangeArrowheads="1"/>
          </p:cNvSpPr>
          <p:nvPr/>
        </p:nvSpPr>
        <p:spPr bwMode="auto">
          <a:xfrm>
            <a:off x="6300788" y="2060575"/>
            <a:ext cx="914400" cy="9144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101" name="AutoShape 13"/>
          <p:cNvSpPr>
            <a:spLocks noChangeArrowheads="1"/>
          </p:cNvSpPr>
          <p:nvPr/>
        </p:nvSpPr>
        <p:spPr bwMode="auto">
          <a:xfrm>
            <a:off x="6300788" y="1341438"/>
            <a:ext cx="914400" cy="9144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102" name="AutoShape 14"/>
          <p:cNvSpPr>
            <a:spLocks noChangeArrowheads="1"/>
          </p:cNvSpPr>
          <p:nvPr/>
        </p:nvSpPr>
        <p:spPr bwMode="auto">
          <a:xfrm rot="992806">
            <a:off x="4211638" y="3068638"/>
            <a:ext cx="914400" cy="91440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2" name="Picture 6" descr="100_31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450" y="0"/>
            <a:ext cx="679291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7" name="WordArt 9"/>
          <p:cNvSpPr>
            <a:spLocks noChangeArrowheads="1" noChangeShapeType="1" noTextEdit="1"/>
          </p:cNvSpPr>
          <p:nvPr/>
        </p:nvSpPr>
        <p:spPr bwMode="auto">
          <a:xfrm>
            <a:off x="250825" y="1557338"/>
            <a:ext cx="8424863" cy="22002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Движение- залог здоровья</a:t>
            </a:r>
          </a:p>
        </p:txBody>
      </p:sp>
      <p:sp>
        <p:nvSpPr>
          <p:cNvPr id="8397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07950" y="0"/>
            <a:ext cx="7772400" cy="1736725"/>
          </a:xfrm>
        </p:spPr>
        <p:txBody>
          <a:bodyPr/>
          <a:lstStyle/>
          <a:p>
            <a:r>
              <a:rPr lang="ru-RU" b="0" u="sng">
                <a:solidFill>
                  <a:srgbClr val="000099"/>
                </a:solidFill>
                <a:latin typeface="Times New Roman" pitchFamily="18" charset="0"/>
              </a:rPr>
              <a:t>Акция</a:t>
            </a:r>
            <a:r>
              <a:rPr lang="ru-RU" u="sng">
                <a:latin typeface="Times New Roman" pitchFamily="18" charset="0"/>
              </a:rPr>
              <a:t> </a:t>
            </a:r>
          </a:p>
        </p:txBody>
      </p:sp>
      <p:grpSp>
        <p:nvGrpSpPr>
          <p:cNvPr id="83980" name="AutoShape 8"/>
          <p:cNvGrpSpPr>
            <a:grpSpLocks/>
          </p:cNvGrpSpPr>
          <p:nvPr/>
        </p:nvGrpSpPr>
        <p:grpSpPr bwMode="auto">
          <a:xfrm>
            <a:off x="2555875" y="3860800"/>
            <a:ext cx="3240088" cy="2657475"/>
            <a:chOff x="1444" y="1862"/>
            <a:chExt cx="1440" cy="1175"/>
          </a:xfrm>
        </p:grpSpPr>
        <p:pic>
          <p:nvPicPr>
            <p:cNvPr id="4119" name="AutoShape 8">
              <a:hlinkClick r:id="" action="ppaction://noaction" highlightClick="1"/>
            </p:cNvPr>
            <p:cNvPicPr>
              <a:picLocks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444" y="1862"/>
              <a:ext cx="1440" cy="1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1485" y="1890"/>
              <a:ext cx="1360" cy="1089"/>
            </a:xfrm>
            <a:prstGeom prst="rect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</p:grp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260350"/>
            <a:ext cx="8385175" cy="1168400"/>
          </a:xfrm>
        </p:spPr>
        <p:txBody>
          <a:bodyPr/>
          <a:lstStyle/>
          <a:p>
            <a:r>
              <a:rPr lang="ru-RU" sz="2400">
                <a:solidFill>
                  <a:srgbClr val="FF0066"/>
                </a:solidFill>
                <a:latin typeface="Times New Roman" pitchFamily="18" charset="0"/>
              </a:rPr>
              <a:t>Акция «Движение- залог здоровья» заключалась в том, что  на каждом уроке физкультуры волонтёры проводили утреннюю зарядку</a:t>
            </a:r>
            <a:r>
              <a:rPr lang="ru-RU" sz="1800">
                <a:latin typeface="Times New Roman" pitchFamily="18" charset="0"/>
              </a:rPr>
              <a:t> </a:t>
            </a:r>
          </a:p>
        </p:txBody>
      </p:sp>
      <p:pic>
        <p:nvPicPr>
          <p:cNvPr id="92165" name="Picture 5" descr="100_310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7900" y="1125538"/>
            <a:ext cx="3810000" cy="2857500"/>
          </a:xfrm>
          <a:prstGeom prst="rect">
            <a:avLst/>
          </a:prstGeom>
          <a:noFill/>
        </p:spPr>
      </p:pic>
      <p:pic>
        <p:nvPicPr>
          <p:cNvPr id="92166" name="Picture 6" descr="100_309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450" y="4184650"/>
            <a:ext cx="3563938" cy="2673350"/>
          </a:xfrm>
          <a:prstGeom prst="rect">
            <a:avLst/>
          </a:prstGeom>
          <a:noFill/>
        </p:spPr>
      </p:pic>
      <p:pic>
        <p:nvPicPr>
          <p:cNvPr id="92167" name="Picture 7" descr="100_31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18100" y="3838575"/>
            <a:ext cx="4025900" cy="3019425"/>
          </a:xfrm>
          <a:prstGeom prst="rect">
            <a:avLst/>
          </a:prstGeom>
          <a:noFill/>
        </p:spPr>
      </p:pic>
      <p:sp>
        <p:nvSpPr>
          <p:cNvPr id="92173" name="AutoShape 13"/>
          <p:cNvSpPr>
            <a:spLocks noChangeArrowheads="1"/>
          </p:cNvSpPr>
          <p:nvPr/>
        </p:nvSpPr>
        <p:spPr bwMode="auto">
          <a:xfrm>
            <a:off x="3995738" y="3141663"/>
            <a:ext cx="962025" cy="914400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74" name="AutoShape 14"/>
          <p:cNvSpPr>
            <a:spLocks noChangeArrowheads="1"/>
          </p:cNvSpPr>
          <p:nvPr/>
        </p:nvSpPr>
        <p:spPr bwMode="auto">
          <a:xfrm>
            <a:off x="4500563" y="3789363"/>
            <a:ext cx="962025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64" name="Picture 4" descr="100_310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8313" y="1484313"/>
            <a:ext cx="3598862" cy="2698750"/>
          </a:xfrm>
          <a:prstGeom prst="rect">
            <a:avLst/>
          </a:prstGeom>
          <a:noFill/>
        </p:spPr>
      </p:pic>
      <p:sp>
        <p:nvSpPr>
          <p:cNvPr id="92171" name="AutoShape 11"/>
          <p:cNvSpPr>
            <a:spLocks noChangeArrowheads="1"/>
          </p:cNvSpPr>
          <p:nvPr/>
        </p:nvSpPr>
        <p:spPr bwMode="auto">
          <a:xfrm>
            <a:off x="3563938" y="3716338"/>
            <a:ext cx="962025" cy="914400"/>
          </a:xfrm>
          <a:prstGeom prst="star5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88913"/>
            <a:ext cx="8385175" cy="663575"/>
          </a:xfrm>
        </p:spPr>
        <p:txBody>
          <a:bodyPr/>
          <a:lstStyle/>
          <a:p>
            <a:r>
              <a:rPr lang="ru-RU" sz="5400" u="sng">
                <a:solidFill>
                  <a:srgbClr val="000099"/>
                </a:solidFill>
                <a:latin typeface="Times New Roman" pitchFamily="18" charset="0"/>
              </a:rPr>
              <a:t>Акция</a:t>
            </a:r>
            <a:r>
              <a:rPr lang="ru-RU" sz="4800">
                <a:latin typeface="Times New Roman" pitchFamily="18" charset="0"/>
              </a:rPr>
              <a:t> </a:t>
            </a:r>
          </a:p>
        </p:txBody>
      </p:sp>
      <p:sp>
        <p:nvSpPr>
          <p:cNvPr id="93188" name="WordArt 4"/>
          <p:cNvSpPr>
            <a:spLocks noChangeArrowheads="1" noChangeShapeType="1" noTextEdit="1"/>
          </p:cNvSpPr>
          <p:nvPr/>
        </p:nvSpPr>
        <p:spPr bwMode="auto">
          <a:xfrm>
            <a:off x="971550" y="1557338"/>
            <a:ext cx="6840538" cy="22002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Витаминка</a:t>
            </a:r>
          </a:p>
        </p:txBody>
      </p:sp>
      <p:pic>
        <p:nvPicPr>
          <p:cNvPr id="93189" name="Picture 5" descr="C22-4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975" y="3789363"/>
            <a:ext cx="4248150" cy="2819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385175" cy="1052513"/>
          </a:xfrm>
        </p:spPr>
        <p:txBody>
          <a:bodyPr/>
          <a:lstStyle/>
          <a:p>
            <a:r>
              <a:rPr lang="ru-RU" sz="2000">
                <a:solidFill>
                  <a:srgbClr val="FF0066"/>
                </a:solidFill>
                <a:latin typeface="Times New Roman" pitchFamily="18" charset="0"/>
              </a:rPr>
              <a:t>Акция «Витаминка»- у учащихся школы была возможность на переменах в столовой получить витамин С для поддержания здоровья и хорошего настроения </a:t>
            </a:r>
          </a:p>
        </p:txBody>
      </p:sp>
      <p:pic>
        <p:nvPicPr>
          <p:cNvPr id="94212" name="Picture 4" descr="100_307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052513"/>
            <a:ext cx="3673475" cy="2755900"/>
          </a:xfrm>
          <a:prstGeom prst="rect">
            <a:avLst/>
          </a:prstGeom>
          <a:noFill/>
        </p:spPr>
      </p:pic>
      <p:pic>
        <p:nvPicPr>
          <p:cNvPr id="94213" name="Picture 5" descr="100_308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836613"/>
            <a:ext cx="3665538" cy="2749550"/>
          </a:xfrm>
          <a:prstGeom prst="rect">
            <a:avLst/>
          </a:prstGeom>
          <a:noFill/>
        </p:spPr>
      </p:pic>
      <p:pic>
        <p:nvPicPr>
          <p:cNvPr id="94214" name="Picture 6" descr="100_308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9700" y="3667125"/>
            <a:ext cx="3673475" cy="3190875"/>
          </a:xfrm>
          <a:prstGeom prst="rect">
            <a:avLst/>
          </a:prstGeom>
          <a:noFill/>
        </p:spPr>
      </p:pic>
      <p:pic>
        <p:nvPicPr>
          <p:cNvPr id="94215" name="Picture 7" descr="100_307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650" y="3860800"/>
            <a:ext cx="3816350" cy="2862263"/>
          </a:xfrm>
          <a:prstGeom prst="rect">
            <a:avLst/>
          </a:prstGeom>
          <a:noFill/>
        </p:spPr>
      </p:pic>
      <p:pic>
        <p:nvPicPr>
          <p:cNvPr id="94216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1275" y="3068638"/>
            <a:ext cx="15128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4" name="Picture 6" descr="100_311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51513" y="1557338"/>
            <a:ext cx="3392487" cy="4524375"/>
          </a:xfrm>
          <a:prstGeom prst="rect">
            <a:avLst/>
          </a:prstGeom>
          <a:noFill/>
        </p:spPr>
      </p:pic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5888"/>
            <a:ext cx="8385175" cy="1296987"/>
          </a:xfrm>
        </p:spPr>
        <p:txBody>
          <a:bodyPr/>
          <a:lstStyle/>
          <a:p>
            <a:r>
              <a:rPr lang="ru-RU" sz="2400">
                <a:solidFill>
                  <a:srgbClr val="FF0066"/>
                </a:solidFill>
                <a:latin typeface="Times New Roman" pitchFamily="18" charset="0"/>
              </a:rPr>
              <a:t>Акция «Добрых дел», каждому учащемуся</a:t>
            </a:r>
            <a:r>
              <a:rPr lang="ru-RU" sz="4000">
                <a:solidFill>
                  <a:srgbClr val="FF0066"/>
                </a:solidFill>
              </a:rPr>
              <a:t> </a:t>
            </a:r>
            <a:r>
              <a:rPr lang="ru-RU" sz="2400">
                <a:solidFill>
                  <a:srgbClr val="FF0066"/>
                </a:solidFill>
                <a:latin typeface="Times New Roman" pitchFamily="18" charset="0"/>
              </a:rPr>
              <a:t>предлагалось подарить кому-нибудь радость, сделать доброе дело и отразить это на дереве «Добрых дел».</a:t>
            </a:r>
          </a:p>
        </p:txBody>
      </p:sp>
      <p:pic>
        <p:nvPicPr>
          <p:cNvPr id="99332" name="Picture 4" descr="100_308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557338"/>
            <a:ext cx="3313113" cy="4005262"/>
          </a:xfrm>
          <a:prstGeom prst="rect">
            <a:avLst/>
          </a:prstGeom>
          <a:noFill/>
        </p:spPr>
      </p:pic>
      <p:pic>
        <p:nvPicPr>
          <p:cNvPr id="99333" name="Picture 5" descr="100_310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413" y="3259138"/>
            <a:ext cx="3671887" cy="35988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580</TotalTime>
  <Words>191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Times New Roman</vt:lpstr>
      <vt:lpstr>Wingdings</vt:lpstr>
      <vt:lpstr>Tahoma</vt:lpstr>
      <vt:lpstr>Трава</vt:lpstr>
      <vt:lpstr>Слайд 1</vt:lpstr>
      <vt:lpstr>6 апреля в нашей школе прошёл День здоровья. Все учащиеся со 2 по 11 класс приняли  активное участие. Наш день начинался с красиво оформленного фойе и торжественной линейкой, где волонтёры нашей школы поздравили учащихся с Днём здоровья, объявили какие акции будут проходить в течении дня и своё выступление закончили зажигательной песней…</vt:lpstr>
      <vt:lpstr>Слайд 3</vt:lpstr>
      <vt:lpstr>Слайд 4</vt:lpstr>
      <vt:lpstr>Акция </vt:lpstr>
      <vt:lpstr>Акция «Движение- залог здоровья» заключалась в том, что  на каждом уроке физкультуры волонтёры проводили утреннюю зарядку </vt:lpstr>
      <vt:lpstr>Акция </vt:lpstr>
      <vt:lpstr>Акция «Витаминка»- у учащихся школы была возможность на переменах в столовой получить витамин С для поддержания здоровья и хорошего настроения </vt:lpstr>
      <vt:lpstr>Акция «Добрых дел», каждому учащемуся предлагалось подарить кому-нибудь радость, сделать доброе дело и отразить это на дереве «Добрых дел».</vt:lpstr>
      <vt:lpstr>Акция «Ваши кумиры», каждый смог написать на плакате, кто является лично для него образцом сохранения и развития своего здоровья.</vt:lpstr>
      <vt:lpstr>Акция «Корзинка»,  в конце учебного дня каждому учащемуся предоставлялась возможность  обратной связи, что понравилось и что не понравилось при проведении «Дня здоровья».</vt:lpstr>
      <vt:lpstr>Слайд 12</vt:lpstr>
      <vt:lpstr>Слайд 13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Viktor</cp:lastModifiedBy>
  <cp:revision>14</cp:revision>
  <dcterms:created xsi:type="dcterms:W3CDTF">2009-06-23T05:32:22Z</dcterms:created>
  <dcterms:modified xsi:type="dcterms:W3CDTF">2015-02-04T16:39:18Z</dcterms:modified>
</cp:coreProperties>
</file>