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8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-24"/>
            <a:ext cx="6100778" cy="798509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          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«КТО ПОСТРОИЛ ЭТОТ ДОМ?»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86454"/>
            <a:ext cx="6415110" cy="900122"/>
          </a:xfrm>
        </p:spPr>
        <p:txBody>
          <a:bodyPr>
            <a:normAutofit/>
          </a:bodyPr>
          <a:lstStyle/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20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Презентация  проекта в старшей группе.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admin\Рабочий стол\Фотки\IMG_08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785794"/>
            <a:ext cx="6897717" cy="5173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24034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Дать представление об архитектуре, вызвать интерес к постройкам. Познакомить с понятием «Дом». Показать разнообразие зданий, их назначение. Совершенствовать конструктивные навыки.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Задачи: </a:t>
            </a:r>
            <a:r>
              <a:rPr lang="ru-RU" dirty="0" smtClean="0"/>
              <a:t>Дать детям представление о доме, рассмотреть части дома.</a:t>
            </a:r>
          </a:p>
          <a:p>
            <a:r>
              <a:rPr lang="ru-RU" dirty="0" smtClean="0"/>
              <a:t>Познакомить с разными строительными профессиями: архитектора, каменщика, маляра. Рассмотреть историю развития строительства домов с древних времён до наших дней.</a:t>
            </a:r>
          </a:p>
          <a:p>
            <a:r>
              <a:rPr lang="ru-RU" dirty="0" smtClean="0"/>
              <a:t>Воспитывать интерес к строительным профессиям. Воспитывать культуру общения, умение согласовывать свои действия с партнёрами по игре.</a:t>
            </a:r>
          </a:p>
          <a:p>
            <a:r>
              <a:rPr lang="ru-RU" dirty="0" smtClean="0"/>
              <a:t>Развивать логическое мышление, умение ориентироваться в пространстве, творческие способности и умения.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401080" cy="519749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</a:t>
            </a:r>
            <a:r>
              <a:rPr lang="ru-RU" b="1" dirty="0" smtClean="0"/>
              <a:t>ПЛАНИРУЕМЫЕ  РЕЗУЛЬТАТЫ  РАБОТЫ  </a:t>
            </a:r>
          </a:p>
          <a:p>
            <a:pPr>
              <a:buNone/>
            </a:pPr>
            <a:r>
              <a:rPr lang="ru-RU" b="1" dirty="0" smtClean="0"/>
              <a:t>                                        интегративных качеств проекта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1.Формирование целостной картины мира: игрушки – семья – детский сад – культура.  Расширение кругозора – разнообразие предметов, поисковая и практическая  деятельность  взрослых и детей.</a:t>
            </a:r>
          </a:p>
          <a:p>
            <a:pPr>
              <a:buNone/>
            </a:pPr>
            <a:r>
              <a:rPr lang="ru-RU" dirty="0" smtClean="0"/>
              <a:t>2.Развитие познавательно – исследовательской деятельности в игре, </a:t>
            </a:r>
            <a:r>
              <a:rPr lang="ru-RU" dirty="0" err="1" smtClean="0"/>
              <a:t>изодеятельности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3.Развитие игровых умений детей – разнообразные манипуляции с игрушками, разнообразные игровые действия, простые сюжеты,            </a:t>
            </a:r>
            <a:r>
              <a:rPr lang="ru-RU" dirty="0" err="1" smtClean="0"/>
              <a:t>взаимосотрудничество</a:t>
            </a:r>
            <a:r>
              <a:rPr lang="ru-RU" dirty="0" smtClean="0"/>
              <a:t> между  ролевыми партнёрами, имитация характера героев, положительные эмоции.</a:t>
            </a:r>
          </a:p>
          <a:p>
            <a:pPr>
              <a:buNone/>
            </a:pPr>
            <a:r>
              <a:rPr lang="ru-RU" dirty="0" smtClean="0"/>
              <a:t>4.Укрепление связей между детьми и взрослыми, детским садом и семьёй.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тки\IMG_08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92" y="28026"/>
            <a:ext cx="4927836" cy="368672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Фотки\IMG_08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7776" y="2925948"/>
            <a:ext cx="4810482" cy="37177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00760" y="1928802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Мини-коллекция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4071942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Игрушечные домики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85728"/>
            <a:ext cx="5786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Фотоальбом «Эволюция жилья»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Домики\IMG_67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876"/>
            <a:ext cx="3994114" cy="2995586"/>
          </a:xfrm>
          <a:prstGeom prst="rect">
            <a:avLst/>
          </a:prstGeom>
          <a:noFill/>
        </p:spPr>
      </p:pic>
      <p:pic>
        <p:nvPicPr>
          <p:cNvPr id="4" name="Picture 2" descr="Кривой дом в городе Сопот(Польша)&#10;Фото Яндекс поис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885764"/>
            <a:ext cx="4391918" cy="2971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596" y="1285860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Современная архитектура.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Кривой дом в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Сопоте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Польша.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4429132"/>
            <a:ext cx="34290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Деревянное зодчество. Дом Петра Абрамовича Ганнибала в с. Петровское, Псковской области.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Выставка совместной работы детей и родителей «Деревенский и городской дом»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admin\Рабочий стол\Новая папка\IMG_07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500174"/>
            <a:ext cx="6783447" cy="5087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Составление рассказа из личного опыта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 «Мой дом»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3" descr="IMG_079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73878" y="2131209"/>
            <a:ext cx="4476781" cy="3357586"/>
          </a:xfrm>
        </p:spPr>
      </p:pic>
      <p:pic>
        <p:nvPicPr>
          <p:cNvPr id="6" name="Рисунок 5" descr="IMG_079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2000240"/>
            <a:ext cx="4833939" cy="36254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Мастер-класс «Такие разные дома»</a:t>
            </a:r>
            <a:endParaRPr lang="ru-RU" dirty="0"/>
          </a:p>
        </p:txBody>
      </p:sp>
      <p:pic>
        <p:nvPicPr>
          <p:cNvPr id="4098" name="Picture 2" descr="C:\Documents and Settings\admin\Рабочий стол\Фотки\IMG_08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285860"/>
            <a:ext cx="4000528" cy="300060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Фотки\IMG_08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57628"/>
            <a:ext cx="3221848" cy="2928958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Фотки\IMG_08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9" y="3857628"/>
            <a:ext cx="3500431" cy="2911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00042"/>
            <a:ext cx="71438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Архитектор</a:t>
            </a:r>
          </a:p>
          <a:p>
            <a:pPr algn="ctr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улице Садовой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Дом построен новый.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нем столько светлых окон — 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Считать не сосчитать,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 крыша так высока,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птицам не достать.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доме — десять этажей,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доме — тысячи людей.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Кто построил этот дом,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Дом, в котором мы живем?</a:t>
            </a:r>
          </a:p>
          <a:p>
            <a:pPr algn="ctr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                         С.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Баруздин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243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      «КТО ПОСТРОИЛ ЭТОТ ДОМ?»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Составление рассказа из личного опыта  «Мой дом»</vt:lpstr>
      <vt:lpstr>Мастер-класс «Такие разные дома»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13</cp:revision>
  <dcterms:modified xsi:type="dcterms:W3CDTF">2015-02-04T12:02:00Z</dcterms:modified>
</cp:coreProperties>
</file>