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66" r:id="rId4"/>
    <p:sldId id="267" r:id="rId5"/>
    <p:sldId id="268" r:id="rId6"/>
    <p:sldId id="269" r:id="rId7"/>
    <p:sldId id="270" r:id="rId8"/>
  </p:sldIdLst>
  <p:sldSz cx="9144000" cy="6858000" type="screen4x3"/>
  <p:notesSz cx="6888163" cy="100203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3310" autoAdjust="0"/>
  </p:normalViewPr>
  <p:slideViewPr>
    <p:cSldViewPr>
      <p:cViewPr>
        <p:scale>
          <a:sx n="70" d="100"/>
          <a:sy n="70" d="100"/>
        </p:scale>
        <p:origin x="-1164" y="-5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50B72-B89C-42BD-8943-264A6B3A8158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626EA-F71A-414A-A445-F427BD5D13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50B72-B89C-42BD-8943-264A6B3A8158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626EA-F71A-414A-A445-F427BD5D13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50B72-B89C-42BD-8943-264A6B3A8158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626EA-F71A-414A-A445-F427BD5D13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50B72-B89C-42BD-8943-264A6B3A8158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626EA-F71A-414A-A445-F427BD5D13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50B72-B89C-42BD-8943-264A6B3A8158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626EA-F71A-414A-A445-F427BD5D13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50B72-B89C-42BD-8943-264A6B3A8158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626EA-F71A-414A-A445-F427BD5D13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50B72-B89C-42BD-8943-264A6B3A8158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626EA-F71A-414A-A445-F427BD5D13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50B72-B89C-42BD-8943-264A6B3A8158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626EA-F71A-414A-A445-F427BD5D13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50B72-B89C-42BD-8943-264A6B3A8158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626EA-F71A-414A-A445-F427BD5D13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50B72-B89C-42BD-8943-264A6B3A8158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626EA-F71A-414A-A445-F427BD5D13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50B72-B89C-42BD-8943-264A6B3A8158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19626EA-F71A-414A-A445-F427BD5D135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550B72-B89C-42BD-8943-264A6B3A8158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9626EA-F71A-414A-A445-F427BD5D135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27984" y="3933056"/>
            <a:ext cx="4528592" cy="1752600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выполнила учитель </a:t>
            </a: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начальных классов</a:t>
            </a: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МБОУ Моховской ООШ</a:t>
            </a:r>
            <a:r>
              <a:rPr lang="en-US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Умарова </a:t>
            </a:r>
            <a:r>
              <a:rPr lang="ru-RU" sz="2000" dirty="0" err="1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Камеля</a:t>
            </a: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0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мирхановна</a:t>
            </a:r>
            <a:endParaRPr lang="ru-RU" sz="20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31640" y="260648"/>
            <a:ext cx="65932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Муниципальное бюджетное общеобразовательное учреждение </a:t>
            </a:r>
          </a:p>
          <a:p>
            <a:pPr algn="ctr"/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Моховская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основная общеобразовательная школа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051720" y="1196752"/>
            <a:ext cx="5022914" cy="255454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70C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Фотоотчёт</a:t>
            </a:r>
            <a:r>
              <a:rPr lang="ru-RU" sz="40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70C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о</a:t>
            </a:r>
            <a:r>
              <a:rPr lang="ru-RU" sz="4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70C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/>
            </a:r>
            <a:br>
              <a:rPr lang="ru-RU" sz="4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70C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r>
              <a:rPr lang="ru-RU" sz="4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70C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неделе </a:t>
            </a:r>
            <a:r>
              <a:rPr lang="ru-RU" sz="4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70C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м</a:t>
            </a:r>
            <a:r>
              <a:rPr lang="ru-RU" sz="40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70C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атематики</a:t>
            </a:r>
            <a:r>
              <a:rPr lang="ru-RU" sz="40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/>
            </a:r>
            <a:br>
              <a:rPr lang="ru-RU" sz="40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r>
              <a:rPr lang="ru-RU" sz="4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33CC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«Очень важная наука</a:t>
            </a:r>
            <a:br>
              <a:rPr lang="ru-RU" sz="4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33CC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</a:br>
            <a:r>
              <a:rPr lang="ru-RU" sz="4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33CC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математика</a:t>
            </a:r>
            <a:r>
              <a:rPr lang="ru-RU" sz="40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33CC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»</a:t>
            </a:r>
            <a:endParaRPr lang="ru-RU" sz="40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33CC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515123" y="5877272"/>
            <a:ext cx="125778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п.Моховое</a:t>
            </a:r>
          </a:p>
          <a:p>
            <a:pPr algn="ctr"/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2014г.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фото\DSC0466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lum bright="20000" contrast="20000"/>
          </a:blip>
          <a:srcRect/>
          <a:stretch>
            <a:fillRect/>
          </a:stretch>
        </p:blipFill>
        <p:spPr bwMode="auto">
          <a:xfrm>
            <a:off x="251520" y="188640"/>
            <a:ext cx="4008445" cy="3006334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</p:pic>
      <p:pic>
        <p:nvPicPr>
          <p:cNvPr id="1027" name="Picture 3" descr="C:\Documents and Settings\Admin.MICROSOF-054B91\Рабочий стол\рабочий стол\фото\Умарова Камеля Амирхановна\STP61072.JPG"/>
          <p:cNvPicPr>
            <a:picLocks noChangeAspect="1" noChangeArrowheads="1"/>
          </p:cNvPicPr>
          <p:nvPr/>
        </p:nvPicPr>
        <p:blipFill>
          <a:blip r:embed="rId3" cstate="email">
            <a:lum bright="20000" contrast="20000"/>
          </a:blip>
          <a:srcRect/>
          <a:stretch>
            <a:fillRect/>
          </a:stretch>
        </p:blipFill>
        <p:spPr bwMode="auto">
          <a:xfrm>
            <a:off x="4572000" y="188640"/>
            <a:ext cx="4128120" cy="3096090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</p:pic>
      <p:pic>
        <p:nvPicPr>
          <p:cNvPr id="1028" name="Picture 4" descr="E:\фото\DSC04666.JPG"/>
          <p:cNvPicPr>
            <a:picLocks noChangeAspect="1" noChangeArrowheads="1"/>
          </p:cNvPicPr>
          <p:nvPr/>
        </p:nvPicPr>
        <p:blipFill>
          <a:blip r:embed="rId4" cstate="email">
            <a:lum bright="30000" contrast="20000"/>
          </a:blip>
          <a:srcRect/>
          <a:stretch>
            <a:fillRect/>
          </a:stretch>
        </p:blipFill>
        <p:spPr bwMode="auto">
          <a:xfrm>
            <a:off x="251520" y="3573016"/>
            <a:ext cx="4058227" cy="3043195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</p:pic>
      <p:pic>
        <p:nvPicPr>
          <p:cNvPr id="1029" name="Picture 5" descr="C:\Documents and Settings\Admin.MICROSOF-054B91\Рабочий стол\рабочий стол\фото\акжан смаг мероприятие\DSC02539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644008" y="3573016"/>
            <a:ext cx="4202703" cy="3008160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</p:pic>
      <p:sp>
        <p:nvSpPr>
          <p:cNvPr id="7" name="Овал 6"/>
          <p:cNvSpPr/>
          <p:nvPr/>
        </p:nvSpPr>
        <p:spPr>
          <a:xfrm>
            <a:off x="2843808" y="2996952"/>
            <a:ext cx="3600400" cy="151216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Открытие недели математики 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«Очень важная наука - математика»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C:\Documents and Settings\Admin.MICROSOF-054B91\Рабочий стол\фото\DSC04662.JPG"/>
          <p:cNvPicPr>
            <a:picLocks noChangeAspect="1" noChangeArrowheads="1"/>
          </p:cNvPicPr>
          <p:nvPr/>
        </p:nvPicPr>
        <p:blipFill>
          <a:blip r:embed="rId2" cstate="email">
            <a:lum bright="20000" contrast="20000"/>
          </a:blip>
          <a:srcRect/>
          <a:stretch>
            <a:fillRect/>
          </a:stretch>
        </p:blipFill>
        <p:spPr bwMode="auto">
          <a:xfrm>
            <a:off x="611560" y="3501007"/>
            <a:ext cx="3888432" cy="2915869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</p:pic>
      <p:pic>
        <p:nvPicPr>
          <p:cNvPr id="2052" name="Picture 4" descr="C:\Documents and Settings\Admin.MICROSOF-054B91\Рабочий стол\фото\DSC04660.JPG"/>
          <p:cNvPicPr>
            <a:picLocks noChangeAspect="1" noChangeArrowheads="1"/>
          </p:cNvPicPr>
          <p:nvPr/>
        </p:nvPicPr>
        <p:blipFill>
          <a:blip r:embed="rId3" cstate="email">
            <a:lum bright="20000" contrast="10000"/>
          </a:blip>
          <a:srcRect/>
          <a:stretch>
            <a:fillRect/>
          </a:stretch>
        </p:blipFill>
        <p:spPr bwMode="auto">
          <a:xfrm>
            <a:off x="611560" y="332656"/>
            <a:ext cx="3865208" cy="2898453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</p:pic>
      <p:pic>
        <p:nvPicPr>
          <p:cNvPr id="2053" name="Picture 5" descr="C:\Documents and Settings\Admin.MICROSOF-054B91\Рабочий стол\фото\DSC04659.JPG"/>
          <p:cNvPicPr>
            <a:picLocks noChangeAspect="1" noChangeArrowheads="1"/>
          </p:cNvPicPr>
          <p:nvPr/>
        </p:nvPicPr>
        <p:blipFill>
          <a:blip r:embed="rId4" cstate="email">
            <a:lum bright="20000" contrast="20000"/>
          </a:blip>
          <a:srcRect/>
          <a:stretch>
            <a:fillRect/>
          </a:stretch>
        </p:blipFill>
        <p:spPr bwMode="auto">
          <a:xfrm>
            <a:off x="4691998" y="3501008"/>
            <a:ext cx="3914166" cy="2935166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</p:pic>
      <p:pic>
        <p:nvPicPr>
          <p:cNvPr id="2054" name="Picture 6" descr="C:\Documents and Settings\Admin.MICROSOF-054B91\Рабочий стол\рабочий стол\фото\акжан смаг мероприятие\DSC02529.JPG"/>
          <p:cNvPicPr>
            <a:picLocks noChangeAspect="1" noChangeArrowheads="1"/>
          </p:cNvPicPr>
          <p:nvPr/>
        </p:nvPicPr>
        <p:blipFill>
          <a:blip r:embed="rId5" cstate="email">
            <a:lum bright="20000" contrast="20000"/>
          </a:blip>
          <a:srcRect/>
          <a:stretch>
            <a:fillRect/>
          </a:stretch>
        </p:blipFill>
        <p:spPr bwMode="auto">
          <a:xfrm>
            <a:off x="4687213" y="332656"/>
            <a:ext cx="3917235" cy="2880320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</p:pic>
      <p:sp>
        <p:nvSpPr>
          <p:cNvPr id="9" name="Овал 8"/>
          <p:cNvSpPr/>
          <p:nvPr/>
        </p:nvSpPr>
        <p:spPr>
          <a:xfrm>
            <a:off x="2627784" y="2564904"/>
            <a:ext cx="3888432" cy="1368152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Анкета </a:t>
            </a:r>
            <a:b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«Я и мой класс в числах»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i="1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Admin.MICROSOF-054B91\Рабочий стол\фото\DSC04656.JPG"/>
          <p:cNvPicPr>
            <a:picLocks noChangeAspect="1" noChangeArrowheads="1"/>
          </p:cNvPicPr>
          <p:nvPr/>
        </p:nvPicPr>
        <p:blipFill>
          <a:blip r:embed="rId2" cstate="email">
            <a:lum bright="20000" contrast="20000"/>
          </a:blip>
          <a:srcRect/>
          <a:stretch>
            <a:fillRect/>
          </a:stretch>
        </p:blipFill>
        <p:spPr bwMode="auto">
          <a:xfrm>
            <a:off x="467544" y="188640"/>
            <a:ext cx="3816424" cy="2861871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</p:pic>
      <p:pic>
        <p:nvPicPr>
          <p:cNvPr id="3076" name="Picture 4" descr="C:\Documents and Settings\Admin.MICROSOF-054B91\Рабочий стол\рабочий стол\фото\лето 2014\DSC04282.JPG"/>
          <p:cNvPicPr>
            <a:picLocks noChangeAspect="1" noChangeArrowheads="1"/>
          </p:cNvPicPr>
          <p:nvPr/>
        </p:nvPicPr>
        <p:blipFill>
          <a:blip r:embed="rId3" cstate="email">
            <a:lum bright="20000" contrast="20000"/>
          </a:blip>
          <a:srcRect/>
          <a:stretch>
            <a:fillRect/>
          </a:stretch>
        </p:blipFill>
        <p:spPr bwMode="auto">
          <a:xfrm>
            <a:off x="4932040" y="188640"/>
            <a:ext cx="3818185" cy="2863192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</p:pic>
      <p:pic>
        <p:nvPicPr>
          <p:cNvPr id="3077" name="Picture 5" descr="C:\Documents and Settings\Admin.MICROSOF-054B91\Рабочий стол\рабочий стол\фото\лето 2014\DSC04283.JPG"/>
          <p:cNvPicPr>
            <a:picLocks noChangeAspect="1" noChangeArrowheads="1"/>
          </p:cNvPicPr>
          <p:nvPr/>
        </p:nvPicPr>
        <p:blipFill>
          <a:blip r:embed="rId4" cstate="email">
            <a:lum bright="20000" contrast="20000"/>
          </a:blip>
          <a:srcRect/>
          <a:stretch>
            <a:fillRect/>
          </a:stretch>
        </p:blipFill>
        <p:spPr bwMode="auto">
          <a:xfrm>
            <a:off x="4860032" y="3429000"/>
            <a:ext cx="3962201" cy="2971187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</p:pic>
      <p:pic>
        <p:nvPicPr>
          <p:cNvPr id="3078" name="Picture 6" descr="C:\Documents and Settings\Admin.MICROSOF-054B91\Рабочий стол\рабочий стол\фото\104SSCAM\SDC18222.JPG"/>
          <p:cNvPicPr>
            <a:picLocks noChangeAspect="1" noChangeArrowheads="1"/>
          </p:cNvPicPr>
          <p:nvPr/>
        </p:nvPicPr>
        <p:blipFill>
          <a:blip r:embed="rId5" cstate="email">
            <a:lum bright="10000" contrast="20000"/>
          </a:blip>
          <a:srcRect/>
          <a:stretch>
            <a:fillRect/>
          </a:stretch>
        </p:blipFill>
        <p:spPr bwMode="auto">
          <a:xfrm>
            <a:off x="395536" y="3501008"/>
            <a:ext cx="3816424" cy="2862318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</p:pic>
      <p:sp>
        <p:nvSpPr>
          <p:cNvPr id="4" name="Овал 3"/>
          <p:cNvSpPr/>
          <p:nvPr/>
        </p:nvSpPr>
        <p:spPr>
          <a:xfrm>
            <a:off x="2411760" y="2564904"/>
            <a:ext cx="4248472" cy="149046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Конкурс поделок «Занимательные числа и фигуры»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Documents and Settings\Admin.MICROSOF-054B91\Рабочий стол\рабочий стол\фото\104SSCAM\SDC18227.JPG"/>
          <p:cNvPicPr>
            <a:picLocks noChangeAspect="1" noChangeArrowheads="1"/>
          </p:cNvPicPr>
          <p:nvPr/>
        </p:nvPicPr>
        <p:blipFill>
          <a:blip r:embed="rId2" cstate="email">
            <a:lum bright="20000"/>
          </a:blip>
          <a:srcRect/>
          <a:stretch>
            <a:fillRect/>
          </a:stretch>
        </p:blipFill>
        <p:spPr bwMode="auto">
          <a:xfrm>
            <a:off x="4716016" y="188640"/>
            <a:ext cx="4200467" cy="3150350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</p:pic>
      <p:pic>
        <p:nvPicPr>
          <p:cNvPr id="4099" name="Picture 3" descr="C:\Documents and Settings\Admin.MICROSOF-054B91\Рабочий стол\фото\DSC04657.JPG"/>
          <p:cNvPicPr>
            <a:picLocks noChangeAspect="1" noChangeArrowheads="1"/>
          </p:cNvPicPr>
          <p:nvPr/>
        </p:nvPicPr>
        <p:blipFill>
          <a:blip r:embed="rId3" cstate="email">
            <a:lum bright="20000" contrast="20000"/>
          </a:blip>
          <a:srcRect/>
          <a:stretch>
            <a:fillRect/>
          </a:stretch>
        </p:blipFill>
        <p:spPr bwMode="auto">
          <a:xfrm>
            <a:off x="323528" y="188640"/>
            <a:ext cx="4176464" cy="3131859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</p:pic>
      <p:pic>
        <p:nvPicPr>
          <p:cNvPr id="4103" name="Picture 7" descr="C:\Documents and Settings\Admin.MICROSOF-054B91\Рабочий стол\рабочий стол\фото\Новая папка\DSC00015.JPG"/>
          <p:cNvPicPr>
            <a:picLocks noChangeAspect="1" noChangeArrowheads="1"/>
          </p:cNvPicPr>
          <p:nvPr/>
        </p:nvPicPr>
        <p:blipFill>
          <a:blip r:embed="rId4" cstate="email">
            <a:lum bright="20000" contrast="20000"/>
          </a:blip>
          <a:srcRect/>
          <a:stretch>
            <a:fillRect/>
          </a:stretch>
        </p:blipFill>
        <p:spPr bwMode="auto">
          <a:xfrm>
            <a:off x="2483768" y="3645024"/>
            <a:ext cx="4680520" cy="2808312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</p:pic>
      <p:sp>
        <p:nvSpPr>
          <p:cNvPr id="4" name="Овал 3"/>
          <p:cNvSpPr/>
          <p:nvPr/>
        </p:nvSpPr>
        <p:spPr>
          <a:xfrm>
            <a:off x="2555776" y="2492896"/>
            <a:ext cx="4032448" cy="1346448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Выставка рисунков </a:t>
            </a:r>
            <a:b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«С кем дружат числа?»</a:t>
            </a:r>
            <a:endParaRPr lang="ru-RU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5" name="Picture 5" descr="C:\Documents and Settings\Admin.MICROSOF-054B91\Рабочий стол\рабочий стол\фото\фото март 2013\DSC00574.JPG"/>
          <p:cNvPicPr>
            <a:picLocks noChangeAspect="1" noChangeArrowheads="1"/>
          </p:cNvPicPr>
          <p:nvPr/>
        </p:nvPicPr>
        <p:blipFill>
          <a:blip r:embed="rId2" cstate="email">
            <a:lum bright="20000" contrast="20000"/>
          </a:blip>
          <a:srcRect/>
          <a:stretch>
            <a:fillRect/>
          </a:stretch>
        </p:blipFill>
        <p:spPr bwMode="auto">
          <a:xfrm>
            <a:off x="611560" y="3645024"/>
            <a:ext cx="3818665" cy="2864133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</p:pic>
      <p:pic>
        <p:nvPicPr>
          <p:cNvPr id="5126" name="Picture 6" descr="C:\Documents and Settings\Admin.MICROSOF-054B91\Рабочий стол\рабочий стол\фото\фото март 2013\DSC0057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8024" y="3645024"/>
            <a:ext cx="3842677" cy="2882143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</p:pic>
      <p:pic>
        <p:nvPicPr>
          <p:cNvPr id="5127" name="Picture 7" descr="C:\Documents and Settings\Admin.MICROSOF-054B91\Рабочий стол\рабочий стол\фото\фото март 2013\DSC00671.JPG"/>
          <p:cNvPicPr>
            <a:picLocks noChangeAspect="1" noChangeArrowheads="1"/>
          </p:cNvPicPr>
          <p:nvPr/>
        </p:nvPicPr>
        <p:blipFill>
          <a:blip r:embed="rId4" cstate="email">
            <a:lum bright="20000" contrast="20000"/>
          </a:blip>
          <a:srcRect/>
          <a:stretch>
            <a:fillRect/>
          </a:stretch>
        </p:blipFill>
        <p:spPr bwMode="auto">
          <a:xfrm>
            <a:off x="4644008" y="260648"/>
            <a:ext cx="3985791" cy="2989483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</p:pic>
      <p:pic>
        <p:nvPicPr>
          <p:cNvPr id="5128" name="Picture 8" descr="C:\Documents and Settings\Admin.MICROSOF-054B91\Рабочий стол\рабочий стол\фото\фото март 2013\DSC00659.JPG"/>
          <p:cNvPicPr>
            <a:picLocks noChangeAspect="1" noChangeArrowheads="1"/>
          </p:cNvPicPr>
          <p:nvPr/>
        </p:nvPicPr>
        <p:blipFill>
          <a:blip r:embed="rId5" cstate="email">
            <a:lum bright="30000" contrast="20000"/>
          </a:blip>
          <a:srcRect/>
          <a:stretch>
            <a:fillRect/>
          </a:stretch>
        </p:blipFill>
        <p:spPr bwMode="auto">
          <a:xfrm>
            <a:off x="539552" y="332656"/>
            <a:ext cx="3816424" cy="2935711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</p:pic>
      <p:sp>
        <p:nvSpPr>
          <p:cNvPr id="4" name="Овал 3"/>
          <p:cNvSpPr/>
          <p:nvPr/>
        </p:nvSpPr>
        <p:spPr>
          <a:xfrm>
            <a:off x="2483768" y="2420888"/>
            <a:ext cx="3888432" cy="1656184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Интеллектуальный марафон. </a:t>
            </a:r>
            <a:b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Театр юного зрителя</a:t>
            </a:r>
            <a:endParaRPr lang="ru-RU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 descr="C:\Documents and Settings\Admin.MICROSOF-054B91\Рабочий стол\рабочий стол\фото\фото\SDC18587.JPG"/>
          <p:cNvPicPr>
            <a:picLocks noChangeAspect="1" noChangeArrowheads="1"/>
          </p:cNvPicPr>
          <p:nvPr/>
        </p:nvPicPr>
        <p:blipFill>
          <a:blip r:embed="rId2" cstate="email">
            <a:lum bright="20000" contrast="20000"/>
          </a:blip>
          <a:srcRect/>
          <a:stretch>
            <a:fillRect/>
          </a:stretch>
        </p:blipFill>
        <p:spPr bwMode="auto">
          <a:xfrm>
            <a:off x="539552" y="260648"/>
            <a:ext cx="4032448" cy="3024336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</p:pic>
      <p:pic>
        <p:nvPicPr>
          <p:cNvPr id="6150" name="Picture 6" descr="C:\Documents and Settings\Admin.MICROSOF-054B91\Рабочий стол\рабочий стол\фото\разное. поделки\DSC02836.JPG"/>
          <p:cNvPicPr>
            <a:picLocks noChangeAspect="1" noChangeArrowheads="1"/>
          </p:cNvPicPr>
          <p:nvPr/>
        </p:nvPicPr>
        <p:blipFill>
          <a:blip r:embed="rId3" cstate="email">
            <a:lum bright="20000" contrast="20000"/>
          </a:blip>
          <a:srcRect/>
          <a:stretch>
            <a:fillRect/>
          </a:stretch>
        </p:blipFill>
        <p:spPr bwMode="auto">
          <a:xfrm rot="5400000">
            <a:off x="5971969" y="3757223"/>
            <a:ext cx="2960701" cy="2448272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</p:pic>
      <p:pic>
        <p:nvPicPr>
          <p:cNvPr id="6153" name="Picture 9" descr="C:\Documents and Settings\Admin.MICROSOF-054B91\Рабочий стол\рабочий стол\фото\фото\SDC18596.JPG"/>
          <p:cNvPicPr>
            <a:picLocks noChangeAspect="1" noChangeArrowheads="1"/>
          </p:cNvPicPr>
          <p:nvPr/>
        </p:nvPicPr>
        <p:blipFill>
          <a:blip r:embed="rId4" cstate="email">
            <a:lum bright="20000" contrast="20000"/>
          </a:blip>
          <a:srcRect/>
          <a:stretch>
            <a:fillRect/>
          </a:stretch>
        </p:blipFill>
        <p:spPr bwMode="auto">
          <a:xfrm>
            <a:off x="4836029" y="188640"/>
            <a:ext cx="4128459" cy="3096344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</p:pic>
      <p:pic>
        <p:nvPicPr>
          <p:cNvPr id="6154" name="Picture 10" descr="C:\Documents and Settings\Admin.MICROSOF-054B91\Рабочий стол\рабочий стол\фото\фото\SDC18611.JPG"/>
          <p:cNvPicPr>
            <a:picLocks noChangeAspect="1" noChangeArrowheads="1"/>
          </p:cNvPicPr>
          <p:nvPr/>
        </p:nvPicPr>
        <p:blipFill>
          <a:blip r:embed="rId5" cstate="email">
            <a:lum bright="20000" contrast="20000"/>
          </a:blip>
          <a:srcRect/>
          <a:stretch>
            <a:fillRect/>
          </a:stretch>
        </p:blipFill>
        <p:spPr bwMode="auto">
          <a:xfrm>
            <a:off x="395536" y="3717032"/>
            <a:ext cx="5491200" cy="2664296"/>
          </a:xfrm>
          <a:prstGeom prst="roundRect">
            <a:avLst/>
          </a:prstGeom>
          <a:noFill/>
          <a:ln w="57150">
            <a:solidFill>
              <a:srgbClr val="FF0000"/>
            </a:solidFill>
          </a:ln>
        </p:spPr>
      </p:pic>
      <p:sp>
        <p:nvSpPr>
          <p:cNvPr id="4" name="Овал 3"/>
          <p:cNvSpPr/>
          <p:nvPr/>
        </p:nvSpPr>
        <p:spPr>
          <a:xfrm>
            <a:off x="2411760" y="2636912"/>
            <a:ext cx="4320480" cy="1368152"/>
          </a:xfrm>
          <a:prstGeom prst="ellipse">
            <a:avLst/>
          </a:prstGeom>
          <a:solidFill>
            <a:srgbClr val="FFFF00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Защита проекта «Математика в нашей жизни».</a:t>
            </a:r>
            <a:b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Математический КВН.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419</TotalTime>
  <Words>42</Words>
  <Application>Microsoft Office PowerPoint</Application>
  <PresentationFormat>Экран (4:3)</PresentationFormat>
  <Paragraphs>12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школа</cp:lastModifiedBy>
  <cp:revision>48</cp:revision>
  <dcterms:created xsi:type="dcterms:W3CDTF">2015-01-26T13:49:39Z</dcterms:created>
  <dcterms:modified xsi:type="dcterms:W3CDTF">2015-02-05T03:50:29Z</dcterms:modified>
</cp:coreProperties>
</file>