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8" r:id="rId3"/>
    <p:sldId id="263" r:id="rId4"/>
    <p:sldId id="259" r:id="rId5"/>
    <p:sldId id="268" r:id="rId6"/>
    <p:sldId id="262" r:id="rId7"/>
    <p:sldId id="265" r:id="rId8"/>
    <p:sldId id="266" r:id="rId9"/>
    <p:sldId id="267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077" autoAdjust="0"/>
    <p:restoredTop sz="94660"/>
  </p:normalViewPr>
  <p:slideViewPr>
    <p:cSldViewPr>
      <p:cViewPr varScale="1">
        <p:scale>
          <a:sx n="68" d="100"/>
          <a:sy n="68" d="100"/>
        </p:scale>
        <p:origin x="-141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dirty="0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5D7EB1F5-3C21-4070-99FA-18494610B8F2}" type="datetimeFigureOut">
              <a:rPr lang="ru-RU" smtClean="0"/>
              <a:t>08.12.2014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2A608E8B-E335-41C7-BFB6-A21759F85777}" type="slidenum">
              <a:rPr lang="ru-RU" smtClean="0"/>
              <a:t>‹#›</a:t>
            </a:fld>
            <a:endParaRPr lang="ru-RU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Презентация ученицы 10</a:t>
            </a:r>
            <a:r>
              <a:rPr lang="en-US" dirty="0" smtClean="0"/>
              <a:t>”</a:t>
            </a:r>
            <a:r>
              <a:rPr lang="ru-RU" dirty="0" smtClean="0"/>
              <a:t>а</a:t>
            </a:r>
            <a:r>
              <a:rPr lang="en-US" dirty="0" smtClean="0"/>
              <a:t>” </a:t>
            </a:r>
            <a:r>
              <a:rPr lang="ru-RU" dirty="0" smtClean="0"/>
              <a:t>Класса</a:t>
            </a:r>
          </a:p>
          <a:p>
            <a:r>
              <a:rPr lang="ru-RU" dirty="0" smtClean="0"/>
              <a:t>Пудовой Олеси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Французский кинематограф</a:t>
            </a:r>
            <a:endParaRPr lang="ru-RU" dirty="0"/>
          </a:p>
        </p:txBody>
      </p:sp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225083" y="404664"/>
            <a:ext cx="8667397" cy="1828799"/>
          </a:xfrm>
        </p:spPr>
        <p:txBody>
          <a:bodyPr>
            <a:noAutofit/>
          </a:bodyPr>
          <a:lstStyle/>
          <a:p>
            <a:r>
              <a:rPr lang="ru-RU" sz="1800" dirty="0" smtClean="0"/>
              <a:t>Именно во Франции был рождён кинематограф, когда 28 декабря 1885 года в индийском салоне «Гран-кафе» на парижском бульваре Капуцинов состоялся публичный показ «Синематографа братьев Люмьер». Французское кино с тех пор сохраняет свою популярность во Франции и за рубежом, а по кассовому успеху у широкой публики уступает лишь американскому и индийскому.</a:t>
            </a:r>
            <a:br>
              <a:rPr lang="ru-RU" sz="1800" dirty="0" smtClean="0"/>
            </a:br>
            <a:r>
              <a:rPr lang="ru-RU" sz="1800" dirty="0" smtClean="0"/>
              <a:t/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5" name="Рисунок 4" descr="index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2420888"/>
            <a:ext cx="2880320" cy="3960440"/>
          </a:xfrm>
          <a:prstGeom prst="rect">
            <a:avLst/>
          </a:prstGeom>
        </p:spPr>
      </p:pic>
      <p:pic>
        <p:nvPicPr>
          <p:cNvPr id="6" name="Рисунок 5" descr="cinem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508104" y="2420888"/>
            <a:ext cx="2880319" cy="396044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281354" y="404664"/>
            <a:ext cx="8595359" cy="182762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В начальный период развития французское кино было преимущественно трюковым, важная роль принадлежала изобретателю кинотрюковой съёмки — автору «кинофеерий» Ж. Мельесу и </a:t>
            </a:r>
            <a:r>
              <a:rPr lang="ru-RU" sz="1800" dirty="0" smtClean="0"/>
              <a:t>фильме </a:t>
            </a:r>
            <a:r>
              <a:rPr lang="ru-RU" sz="1800" dirty="0" smtClean="0"/>
              <a:t>«Фильм д’ар», привлёкшей к работе в кино видных драматургов, театральных актёров и композиторов. </a:t>
            </a:r>
            <a:br>
              <a:rPr lang="ru-RU" sz="1800" dirty="0" smtClean="0"/>
            </a:br>
            <a:endParaRPr lang="ru-RU" sz="1800" dirty="0"/>
          </a:p>
        </p:txBody>
      </p:sp>
      <p:pic>
        <p:nvPicPr>
          <p:cNvPr id="4" name="Рисунок 3" descr="image06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708920"/>
            <a:ext cx="5688632" cy="3672408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914400"/>
            <a:ext cx="2736304" cy="4818856"/>
          </a:xfrm>
        </p:spPr>
        <p:txBody>
          <a:bodyPr/>
          <a:lstStyle/>
          <a:p>
            <a:r>
              <a:rPr lang="ru-RU" sz="1800" dirty="0" smtClean="0"/>
              <a:t>Французский кинематограф, впавший в некий транс в конце 1920-х, после февральских событий 1934-го года вместе со всей Республикой стал реанимироваться — в 1935 году на экраны вышли «Тони» Ренуара и фейдеровский «Пансион „Мимоза“». </a:t>
            </a:r>
            <a:endParaRPr lang="ru-RU" sz="1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692697"/>
            <a:ext cx="2362200" cy="432048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5" name="Содержимое 4" descr="Toni1935b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2915816" y="1340768"/>
            <a:ext cx="6048672" cy="4248472"/>
          </a:xfr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6" cy="1872208"/>
          </a:xfrm>
        </p:spPr>
        <p:txBody>
          <a:bodyPr>
            <a:normAutofit/>
          </a:bodyPr>
          <a:lstStyle/>
          <a:p>
            <a:r>
              <a:rPr lang="ru-RU" sz="1800" dirty="0" smtClean="0"/>
              <a:t>Современный облик французского кино сформировался уже после Второй мировой войны. Большинство фильмов конца 1950-х — это развлекательные ленты, далёкие от социальных </a:t>
            </a:r>
            <a:r>
              <a:rPr lang="ru-RU" sz="1800" dirty="0" smtClean="0"/>
              <a:t>тревог. 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800" dirty="0" smtClean="0"/>
              <a:t>С 1946 раз в два года, а с 1951 ежегодно проводятся Международные кинофестивали в Каннах. В 1976 году учреждена ежегодная национальная кинопремия «Сезар» (по типу американского «Оскара»).</a:t>
            </a:r>
            <a:endParaRPr lang="ru-RU" sz="1800" dirty="0"/>
          </a:p>
        </p:txBody>
      </p:sp>
      <p:pic>
        <p:nvPicPr>
          <p:cNvPr id="4" name="Рисунок 3" descr="cesar-right-b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076056" y="2276872"/>
            <a:ext cx="2592288" cy="4104456"/>
          </a:xfrm>
          <a:prstGeom prst="rect">
            <a:avLst/>
          </a:prstGeom>
        </p:spPr>
      </p:pic>
      <p:pic>
        <p:nvPicPr>
          <p:cNvPr id="5" name="Рисунок 4" descr="4039_or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1259632" y="2420888"/>
            <a:ext cx="2712343" cy="396044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512" y="228600"/>
            <a:ext cx="8784976" cy="1112168"/>
          </a:xfrm>
        </p:spPr>
        <p:txBody>
          <a:bodyPr>
            <a:noAutofit/>
          </a:bodyPr>
          <a:lstStyle/>
          <a:p>
            <a:r>
              <a:rPr lang="ru-RU" sz="1800" dirty="0" smtClean="0"/>
              <a:t>История французского кинематографа 2</a:t>
            </a:r>
            <a:r>
              <a:rPr lang="ru-RU" sz="1800" dirty="0" smtClean="0"/>
              <a:t> </a:t>
            </a:r>
            <a:r>
              <a:rPr lang="ru-RU" sz="1800" dirty="0" smtClean="0"/>
              <a:t>половины 20 века к тому же плотно ассоциируется с мюзиклами – новым жанром в киноиндустрии. Самые известные из них «Шербурские зонтики» (1964) и «Девушки из Рошфора</a:t>
            </a:r>
            <a:r>
              <a:rPr lang="ru-RU" sz="1800" dirty="0" smtClean="0"/>
              <a:t>» (</a:t>
            </a:r>
            <a:r>
              <a:rPr lang="ru-RU" sz="1800" dirty="0" smtClean="0"/>
              <a:t>1967).</a:t>
            </a:r>
            <a:endParaRPr lang="ru-RU" sz="1800" dirty="0"/>
          </a:p>
        </p:txBody>
      </p:sp>
      <p:pic>
        <p:nvPicPr>
          <p:cNvPr id="4" name="Содержимое 3" descr="kinopoisk.ru-Les-parapluies-de-Cherbourg-1359168.jpg"/>
          <p:cNvPicPr>
            <a:picLocks noGrp="1" noChangeAspect="1"/>
          </p:cNvPicPr>
          <p:nvPr>
            <p:ph sz="quarter" idx="1"/>
          </p:nvPr>
        </p:nvPicPr>
        <p:blipFill>
          <a:blip r:embed="rId2" cstate="print"/>
          <a:stretch>
            <a:fillRect/>
          </a:stretch>
        </p:blipFill>
        <p:spPr>
          <a:xfrm>
            <a:off x="179512" y="1412776"/>
            <a:ext cx="4392488" cy="3096344"/>
          </a:xfrm>
        </p:spPr>
      </p:pic>
      <p:pic>
        <p:nvPicPr>
          <p:cNvPr id="5" name="Рисунок 4" descr="3c449221d51947e07ddce2d8a3c.pn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987824" y="3861048"/>
            <a:ext cx="5993904" cy="2535560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Текст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179512" y="188640"/>
            <a:ext cx="8784975" cy="1656184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В 60-70 годах в мире французского кино появились такие имена, как Жанна Моро, Жан-Луи Трентиньян, Жан-Поль Бельмондо, Жерар Депардье, Катрин Денёв, Ален Делон, Анни Жирардо. Многие из этих талантливых актеров продолжают сниматься и сегодня.</a:t>
            </a:r>
            <a:endParaRPr lang="ru-RU" sz="2000" dirty="0"/>
          </a:p>
        </p:txBody>
      </p:sp>
      <p:pic>
        <p:nvPicPr>
          <p:cNvPr id="6" name="Рисунок 5" descr="stuartgalbraithiv_files_wordpress_com_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2708920"/>
            <a:ext cx="2448272" cy="3672408"/>
          </a:xfrm>
          <a:prstGeom prst="rect">
            <a:avLst/>
          </a:prstGeom>
        </p:spPr>
      </p:pic>
      <p:pic>
        <p:nvPicPr>
          <p:cNvPr id="8" name="Рисунок 7" descr="166552.jpe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2411760" y="2708920"/>
            <a:ext cx="2376264" cy="3672408"/>
          </a:xfrm>
          <a:prstGeom prst="rect">
            <a:avLst/>
          </a:prstGeom>
        </p:spPr>
      </p:pic>
      <p:pic>
        <p:nvPicPr>
          <p:cNvPr id="9" name="Рисунок 8" descr="ален делон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16016" y="2708920"/>
            <a:ext cx="4427984" cy="3702174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76057" y="5043267"/>
            <a:ext cx="1224135" cy="1219200"/>
          </a:xfrm>
        </p:spPr>
        <p:txBody>
          <a:bodyPr/>
          <a:lstStyle/>
          <a:p>
            <a:endParaRPr lang="ru-RU" b="0" dirty="0"/>
          </a:p>
        </p:txBody>
      </p:sp>
      <p:pic>
        <p:nvPicPr>
          <p:cNvPr id="8" name="Рисунок 7" descr="indexлеон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3541" b="43541"/>
          <a:stretch>
            <a:fillRect/>
          </a:stretch>
        </p:blipFill>
        <p:spPr>
          <a:xfrm flipV="1">
            <a:off x="8040292" y="692150"/>
            <a:ext cx="827484" cy="144562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Известные режиссеры нашего времени,  творчество которых относится к Франции – это  Люк Бессон, Жан-Пьер Жене, Франсуа Озон. </a:t>
            </a:r>
            <a:endParaRPr lang="ru-RU" sz="1800" dirty="0"/>
          </a:p>
        </p:txBody>
      </p:sp>
      <p:pic>
        <p:nvPicPr>
          <p:cNvPr id="9" name="Рисунок 8" descr="indexлеон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548680"/>
            <a:ext cx="1944216" cy="2592288"/>
          </a:xfrm>
          <a:prstGeom prst="rect">
            <a:avLst/>
          </a:prstGeom>
        </p:spPr>
      </p:pic>
      <p:pic>
        <p:nvPicPr>
          <p:cNvPr id="10" name="Рисунок 9" descr="index5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76256" y="548680"/>
            <a:ext cx="2088232" cy="2592288"/>
          </a:xfrm>
          <a:prstGeom prst="rect">
            <a:avLst/>
          </a:prstGeom>
        </p:spPr>
      </p:pic>
      <p:pic>
        <p:nvPicPr>
          <p:cNvPr id="12" name="Рисунок 11" descr="Amelie_DVD_box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4788024" y="3140968"/>
            <a:ext cx="2160240" cy="3332212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одзаголовок 1"/>
          <p:cNvSpPr>
            <a:spLocks noGrp="1"/>
          </p:cNvSpPr>
          <p:nvPr>
            <p:ph type="subTitle" idx="1"/>
          </p:nvPr>
        </p:nvSpPr>
        <p:spPr>
          <a:xfrm>
            <a:off x="3923928" y="3573016"/>
            <a:ext cx="1584176" cy="99898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3918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Французское кино  выглядит блистательно во все времена, благодаря своей романтичности, яркости, трогательности.</a:t>
            </a:r>
            <a:endParaRPr lang="ru-RU" sz="2000" dirty="0"/>
          </a:p>
        </p:txBody>
      </p:sp>
      <p:pic>
        <p:nvPicPr>
          <p:cNvPr id="4" name="Рисунок 3" descr="image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051720" y="2780928"/>
            <a:ext cx="5040560" cy="3528392"/>
          </a:xfrm>
          <a:prstGeom prst="rect">
            <a:avLst/>
          </a:prstGeom>
        </p:spPr>
      </p:pic>
    </p:spTree>
  </p:cSld>
  <p:clrMapOvr>
    <a:masterClrMapping/>
  </p:clrMapOvr>
  <p:transition spd="med">
    <p:fade thruBlk="1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154</TotalTime>
  <Words>211</Words>
  <Application>Microsoft Office PowerPoint</Application>
  <PresentationFormat>Экран (4:3)</PresentationFormat>
  <Paragraphs>11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Официальная</vt:lpstr>
      <vt:lpstr>Французский кинематограф</vt:lpstr>
      <vt:lpstr>Именно во Франции был рождён кинематограф, когда 28 декабря 1885 года в индийском салоне «Гран-кафе» на парижском бульваре Капуцинов состоялся публичный показ «Синематографа братьев Люмьер». Французское кино с тех пор сохраняет свою популярность во Франции и за рубежом, а по кассовому успеху у широкой публики уступает лишь американскому и индийскому.  </vt:lpstr>
      <vt:lpstr>В начальный период развития французское кино было преимущественно трюковым, важная роль принадлежала изобретателю кинотрюковой съёмки — автору «кинофеерий» Ж. Мельесу и фильме «Фильм д’ар», привлёкшей к работе в кино видных драматургов, театральных актёров и композиторов.  </vt:lpstr>
      <vt:lpstr>Французский кинематограф, впавший в некий транс в конце 1920-х, после февральских событий 1934-го года вместе со всей Республикой стал реанимироваться — в 1935 году на экраны вышли «Тони» Ренуара и фейдеровский «Пансион „Мимоза“». </vt:lpstr>
      <vt:lpstr>Современный облик французского кино сформировался уже после Второй мировой войны. Большинство фильмов конца 1950-х — это развлекательные ленты, далёкие от социальных тревог.  С 1946 раз в два года, а с 1951 ежегодно проводятся Международные кинофестивали в Каннах. В 1976 году учреждена ежегодная национальная кинопремия «Сезар» (по типу американского «Оскара»).</vt:lpstr>
      <vt:lpstr>История французского кинематографа 2 половины 20 века к тому же плотно ассоциируется с мюзиклами – новым жанром в киноиндустрии. Самые известные из них «Шербурские зонтики» (1964) и «Девушки из Рошфора» (1967).</vt:lpstr>
      <vt:lpstr>В 60-70 годах в мире французского кино появились такие имена, как Жанна Моро, Жан-Луи Трентиньян, Жан-Поль Бельмондо, Жерар Депардье, Катрин Денёв, Ален Делон, Анни Жирардо. Многие из этих талантливых актеров продолжают сниматься и сегодня.</vt:lpstr>
      <vt:lpstr>Слайд 8</vt:lpstr>
      <vt:lpstr>Французское кино  выглядит блистательно во все времена, благодаря своей романтичности, яркости, трогательности.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Павел</dc:creator>
  <cp:lastModifiedBy>Павел</cp:lastModifiedBy>
  <cp:revision>13</cp:revision>
  <dcterms:created xsi:type="dcterms:W3CDTF">2014-12-08T13:59:43Z</dcterms:created>
  <dcterms:modified xsi:type="dcterms:W3CDTF">2014-12-08T16:34:24Z</dcterms:modified>
</cp:coreProperties>
</file>