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65" r:id="rId6"/>
    <p:sldId id="259" r:id="rId7"/>
    <p:sldId id="260" r:id="rId8"/>
    <p:sldId id="261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209800"/>
            <a:ext cx="8458200" cy="1222375"/>
          </a:xfrm>
        </p:spPr>
        <p:txBody>
          <a:bodyPr>
            <a:normAutofit fontScale="90000"/>
          </a:bodyPr>
          <a:lstStyle/>
          <a:p>
            <a:pPr lvl="4" algn="ctr" rtl="0">
              <a:spcBef>
                <a:spcPct val="0"/>
              </a:spcBef>
            </a:pPr>
            <a:r>
              <a:rPr lang="ru-RU" sz="4000" b="1" dirty="0" smtClean="0">
                <a:solidFill>
                  <a:srgbClr val="4A308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Генетика пола. Наследование,  сцепленное с полом.</a:t>
            </a:r>
            <a:r>
              <a:rPr lang="ru-RU" sz="3200" b="1" dirty="0" smtClean="0">
                <a:solidFill>
                  <a:srgbClr val="4A308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200" b="1" dirty="0" smtClean="0">
                <a:solidFill>
                  <a:srgbClr val="4A308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304800"/>
            <a:ext cx="7848600" cy="914400"/>
          </a:xfrm>
        </p:spPr>
        <p:txBody>
          <a:bodyPr>
            <a:normAutofit fontScale="70000" lnSpcReduction="20000"/>
          </a:bodyPr>
          <a:lstStyle/>
          <a:p>
            <a:pPr algn="ctr"/>
            <a:endParaRPr lang="ru-RU" sz="19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Министерство </a:t>
            </a: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образования Республики Коми</a:t>
            </a:r>
          </a:p>
          <a:p>
            <a:pPr algn="ctr"/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Управление образования МР «</a:t>
            </a:r>
            <a:r>
              <a:rPr lang="ru-RU" sz="19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Сысольский</a:t>
            </a: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/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МОУ «СОШ» </a:t>
            </a:r>
            <a:r>
              <a:rPr lang="ru-RU" sz="19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пст</a:t>
            </a: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Первомайский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09800" y="6019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п.Первомайский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2014 г.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91000" y="38862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Работу выполнили: Попова Полина,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Старцева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Инна,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Лесько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Валерия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,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ученицы 11-го класса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Руководитель: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Главинская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Е.А., </a:t>
            </a: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учитель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биологии и географии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Признаки сцепленные с полом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Признаки, наследуемые с половыми хромосомами </a:t>
            </a:r>
            <a:r>
              <a:rPr lang="en-US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У, получили название </a:t>
            </a: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сцепленных с полом.</a:t>
            </a:r>
          </a:p>
          <a:p>
            <a:pPr algn="just">
              <a:defRPr/>
            </a:pPr>
            <a:r>
              <a:rPr lang="en-US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-хромосому называют генетически инертной или генетически пустой, так как в ней очень мало генов. </a:t>
            </a:r>
          </a:p>
          <a:p>
            <a:pPr algn="just">
              <a:defRPr/>
            </a:pPr>
            <a:endParaRPr lang="ru-RU" sz="3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человека на </a:t>
            </a:r>
            <a:r>
              <a:rPr lang="ru-RU" sz="3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У-хромосоме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располагается ряд генов, регулирующих сперматогенез, проявления антигенов </a:t>
            </a:r>
            <a:r>
              <a:rPr lang="ru-RU" sz="3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гистосовместимости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влияющих на размер зубов и т. д.</a:t>
            </a:r>
          </a:p>
          <a:p>
            <a:pPr>
              <a:spcBef>
                <a:spcPct val="50000"/>
              </a:spcBef>
              <a:defRPr/>
            </a:pPr>
            <a:endParaRPr lang="ru-RU" sz="3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Известны аномалии, сцепленные с </a:t>
            </a:r>
            <a:r>
              <a:rPr lang="en-US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-хромосомой, которые от отца передаются всем сыновьям (чешуйчатость кожи, перепончатые пальцы, сильное </a:t>
            </a:r>
            <a:r>
              <a:rPr lang="ru-RU" sz="3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оволосение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ушах).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Наследование, сцепленное с полом</a:t>
            </a:r>
            <a:endParaRPr lang="ru-RU" dirty="0"/>
          </a:p>
        </p:txBody>
      </p:sp>
      <p:pic>
        <p:nvPicPr>
          <p:cNvPr id="4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53000" y="2590800"/>
            <a:ext cx="3852333" cy="3352800"/>
          </a:xfrm>
          <a:prstGeom prst="rect">
            <a:avLst/>
          </a:prstGeom>
          <a:solidFill>
            <a:srgbClr val="FFD8B1"/>
          </a:solidFill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81000" y="1219200"/>
            <a:ext cx="8305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Дальтонизм, частичная цветовая слепота, один из видов нарушения цветового зрения. Это заболевание впервые описано в 1794г.  Дальтонизм встречается у 8% мужчин и у 0,5% женщин.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2514600"/>
            <a:ext cx="4191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выпадении одного из этих элементов наступает частичная цветовая слепота 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дихромазия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помощью этих таблиц можно нарушение цветоощущения.  В таблице № 1 люди с нормальным зрением видят цифру 16. </a:t>
            </a:r>
          </a:p>
          <a:p>
            <a:pPr>
              <a:spcBef>
                <a:spcPct val="50000"/>
              </a:spcBef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Люди с приобретенным расстройством зрения с трудом или вовсе не различают цифру 96 в таблице № 2.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гемофилия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Гемофилия - сцепленное с полом рецессивное заболевание, при котором нарушается образование фактора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ускоряющего свертывание крови. Ген, детерминирующий синтез фактора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находится в участке Х-хромосомы, не имеющем гомолога, и представлен двумя аллелями - доминантным нормальным и рецессивным мутантным. </a:t>
            </a:r>
          </a:p>
          <a:p>
            <a:pPr>
              <a:spcBef>
                <a:spcPct val="50000"/>
              </a:spcBef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Кровоточивость при гемофилии проявляется с раннего детства. Даже лёгкие ушибы вызывают обширные кровоизлияния - подкожные, внутримышечные. Порезы, удаление зуба и др. сопровождаются опасными для жизни кровотечениями, могут вызвать смерть.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«царская болезнь»</a:t>
            </a:r>
            <a:endParaRPr lang="ru-RU" dirty="0"/>
          </a:p>
        </p:txBody>
      </p:sp>
      <p:pic>
        <p:nvPicPr>
          <p:cNvPr id="4" name="Picture 4" descr="0906-zd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0"/>
            <a:ext cx="288036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886200" y="1447800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Это патологическая мутация в гене F8C была в генотипе наследника царского престола русского царя Алексея.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Гемофилия А – тяжелая  наследственная болезнь, поражающая почти исключительно людей мужского пола. В среднем, один из 10 000 мальчиков рождается с этой патологией, и только в 70% случаев в его родословной можно найти указания на наследственную передачу мутантного гена. Это значит, что для каждой третьей семьи, в которой случилось такое несчастье, последнее является полной неожиданностью.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Букет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93243" y="2514600"/>
            <a:ext cx="8041157" cy="3703701"/>
          </a:xfrm>
          <a:blipFill dpi="0" rotWithShape="0">
            <a:blip r:embed="rId3"/>
            <a:srcRect/>
            <a:tile tx="0" ty="0" sx="100000" sy="100000" flip="none" algn="tl"/>
          </a:blipFill>
          <a:ln w="38100">
            <a:solidFill>
              <a:srgbClr val="FF00FF"/>
            </a:solidFill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1219200"/>
            <a:ext cx="8153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dirty="0" smtClean="0">
                <a:latin typeface="Georgia" pitchFamily="18" charset="0"/>
              </a:rPr>
              <a:t>Родословная потомков английской королевы Виктории. Предполагают, что ген гемофилии возник в результате мутации у самой королевы Виктории или у одного из ее родителей.</a:t>
            </a:r>
            <a:endParaRPr lang="ru-RU" altLang="ru-RU" sz="2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Схема наследования гемофилии</a:t>
            </a:r>
            <a:endParaRPr lang="ru-RU" dirty="0"/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24000" contrast="42000"/>
          </a:blip>
          <a:srcRect t="-1736" r="3398" b="16052"/>
          <a:stretch>
            <a:fillRect/>
          </a:stretch>
        </p:blipFill>
        <p:spPr>
          <a:xfrm>
            <a:off x="1295400" y="1752600"/>
            <a:ext cx="6096000" cy="3509679"/>
          </a:xfrm>
          <a:noFill/>
          <a:ln w="38100">
            <a:solidFill>
              <a:srgbClr val="0000CC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28600" y="1295400"/>
            <a:ext cx="876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320675" algn="l"/>
              </a:tabLst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Мать — носитель гена гемофилии (</a:t>
            </a:r>
            <a:r>
              <a:rPr lang="en-US" altLang="ru-RU" sz="2000" b="1" dirty="0" err="1" smtClean="0">
                <a:latin typeface="Times New Roman" pitchFamily="18" charset="0"/>
                <a:cs typeface="Times New Roman" pitchFamily="18" charset="0"/>
              </a:rPr>
              <a:t>XHXh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), отец здоров (ХНУ).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54864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Особи женского пола, гетерозиготные по любому из сцепленных с полом признаков, 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фенотипически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нормальны, но половина их гамет несет рецессивный ген. Несмотря на наличие у отца нормального  гена,  сыновья  матерей-носителей с вероятностью 50% будут страдать гемофилией.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0980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 - это совокупность морфологических, физиологических, биохимических и других признаков организма, обусловливающих воспроизведение себе подобного.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0010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Половые хромосомы</a:t>
            </a:r>
            <a:endParaRPr lang="ru-RU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19801" y="1752600"/>
            <a:ext cx="2133600" cy="4231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838200" y="1752600"/>
            <a:ext cx="4953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 -Хромосома связана с 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больше чем 300 болезнями 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(дальтонизм, аутизм, гемофилия, 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умственное развитие, мускульная 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дистрофия).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Х- хромосомы могут затрагивать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мужчин, т.к. они не имеют другой 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 хромосомы, чтобы дать 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компенсацию за ошибки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Подробная карта </a:t>
            </a:r>
            <a:r>
              <a:rPr lang="ru-RU" dirty="0" err="1" smtClean="0"/>
              <a:t>х-хромосомы</a:t>
            </a:r>
            <a:r>
              <a:rPr lang="ru-RU" dirty="0" smtClean="0"/>
              <a:t> человека</a:t>
            </a:r>
            <a:endParaRPr lang="ru-RU" dirty="0"/>
          </a:p>
        </p:txBody>
      </p:sp>
      <p:pic>
        <p:nvPicPr>
          <p:cNvPr id="4" name="Picture 4" descr="08-X-hromosoma_cheloveka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43400" y="1752600"/>
            <a:ext cx="4525962" cy="4525962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57200" y="1905000"/>
            <a:ext cx="3733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Известно более 370 болезней сцепленных с  </a:t>
            </a:r>
            <a:endParaRPr lang="en-US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Х-хромосомой. </a:t>
            </a:r>
          </a:p>
          <a:p>
            <a:pPr>
              <a:spcBef>
                <a:spcPct val="50000"/>
              </a:spcBef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Поскольку у особей мужского пола одна Х-хромосома, то все локализованные в ней гены, даже рецессивные, сразу же проявляются в фенотипе.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Половые хромосомы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33600"/>
            <a:ext cx="4648200" cy="3276600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Y-хромосомы</a:t>
            </a:r>
          </a:p>
          <a:p>
            <a:pP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Меньше размером, чем Х-хромосома</a:t>
            </a:r>
          </a:p>
          <a:p>
            <a:pP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Содержит меньшее количество генов</a:t>
            </a:r>
          </a:p>
          <a:p>
            <a:pP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Известны несколько признаков, гены которых только в Y-хромосомах и передаются от отца всем сыновьям, внукам  и т.д.</a:t>
            </a: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1" y="1828800"/>
            <a:ext cx="3255183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Карта хромосомного набора человека</a:t>
            </a:r>
            <a:endParaRPr lang="ru-RU" dirty="0"/>
          </a:p>
        </p:txBody>
      </p:sp>
      <p:pic>
        <p:nvPicPr>
          <p:cNvPr id="4" name="Picture 4" descr="14-genotip_chelov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62600" y="15240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>
            <a:lum bright="12000" contrast="30000"/>
          </a:blip>
          <a:srcRect/>
          <a:stretch>
            <a:fillRect/>
          </a:stretch>
        </p:blipFill>
        <p:spPr>
          <a:xfrm>
            <a:off x="5562600" y="4495800"/>
            <a:ext cx="2663825" cy="1439862"/>
          </a:xfrm>
          <a:prstGeom prst="rect">
            <a:avLst/>
          </a:prstGeom>
          <a:noFill/>
          <a:ln w="28575">
            <a:solidFill>
              <a:srgbClr val="8B49C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609600" y="167640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dirty="0" smtClean="0"/>
              <a:t>Кариотип человека содержит 22 пары хромосом, одинаковых у мужского и женского организма, и одну пару хромосом, по которой различаются оба пола. Хромосомы, одинаковые у обоих полов, называют </a:t>
            </a:r>
            <a:r>
              <a:rPr lang="ru-RU" altLang="ru-RU" b="1" dirty="0" err="1" smtClean="0"/>
              <a:t>аутосомами</a:t>
            </a:r>
            <a:r>
              <a:rPr lang="ru-RU" altLang="ru-RU" b="1" dirty="0" smtClean="0"/>
              <a:t>.</a:t>
            </a:r>
            <a:r>
              <a:rPr lang="ru-RU" altLang="ru-RU" dirty="0" smtClean="0"/>
              <a:t> Хромосомы, по которым мужской и женский пол отличаются друг от друга - это </a:t>
            </a:r>
            <a:r>
              <a:rPr lang="ru-RU" altLang="ru-RU" b="1" dirty="0" smtClean="0"/>
              <a:t>половые </a:t>
            </a:r>
            <a:r>
              <a:rPr lang="ru-RU" altLang="ru-RU" dirty="0" smtClean="0"/>
              <a:t>или </a:t>
            </a:r>
            <a:r>
              <a:rPr lang="ru-RU" altLang="ru-RU" b="1" dirty="0" smtClean="0"/>
              <a:t>гетерохромосомы</a:t>
            </a:r>
            <a:r>
              <a:rPr lang="ru-RU" altLang="ru-RU" dirty="0" smtClean="0"/>
              <a:t>. Половые хромосомы у женщин одинаковы, их называют </a:t>
            </a:r>
            <a:r>
              <a:rPr lang="ru-RU" altLang="ru-RU" b="1" dirty="0" smtClean="0"/>
              <a:t>Х</a:t>
            </a:r>
            <a:r>
              <a:rPr lang="ru-RU" altLang="ru-RU" dirty="0" smtClean="0"/>
              <a:t>-хромосомами. У мужчин имеется </a:t>
            </a:r>
            <a:r>
              <a:rPr lang="ru-RU" altLang="ru-RU" b="1" dirty="0" smtClean="0"/>
              <a:t>Х</a:t>
            </a:r>
            <a:r>
              <a:rPr lang="ru-RU" altLang="ru-RU" dirty="0" smtClean="0"/>
              <a:t>-хромосома и одна </a:t>
            </a:r>
            <a:r>
              <a:rPr lang="en-US" altLang="ru-RU" b="1" dirty="0" smtClean="0"/>
              <a:t>Y</a:t>
            </a:r>
            <a:r>
              <a:rPr lang="ru-RU" altLang="ru-RU" dirty="0" smtClean="0"/>
              <a:t>-хромосома. У человека 46 хромосом(23 пары):22 пары </a:t>
            </a:r>
            <a:r>
              <a:rPr lang="ru-RU" altLang="ru-RU" dirty="0" err="1" smtClean="0"/>
              <a:t>аутосом</a:t>
            </a:r>
            <a:r>
              <a:rPr lang="ru-RU" altLang="ru-RU" dirty="0" smtClean="0"/>
              <a:t>, 1 пара половых хромосом.</a:t>
            </a: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Хромосомное определение человека</a:t>
            </a:r>
            <a:endParaRPr lang="ru-RU" dirty="0"/>
          </a:p>
        </p:txBody>
      </p:sp>
      <p:pic>
        <p:nvPicPr>
          <p:cNvPr id="4" name="Picture 16" descr="гетеро-гомогаметный пол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447800"/>
            <a:ext cx="6507976" cy="4876800"/>
          </a:xfrm>
          <a:prstGeom prst="rect">
            <a:avLst/>
          </a:prstGeom>
          <a:noFill/>
          <a:ln w="38100">
            <a:solidFill>
              <a:srgbClr val="FF33CC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Хромосомное определение пола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Пол, содержащий в своих клетках две Х-хромосомы, называется </a:t>
            </a:r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гомогаметным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содержащий и Х- и </a:t>
            </a:r>
            <a:r>
              <a:rPr lang="en-US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-хромосомы - </a:t>
            </a:r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гетерогаметным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defRPr/>
            </a:pP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человека, большинства позвоночных, многих насекомых и двудомных растений </a:t>
            </a:r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гомогаметным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является женский пол (</a:t>
            </a:r>
            <a:r>
              <a:rPr lang="en-US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а </a:t>
            </a:r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гетерогаметным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мужской пол (ХУ).</a:t>
            </a:r>
          </a:p>
          <a:p>
            <a:pPr>
              <a:defRPr/>
            </a:pP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птиц, бабочек, рептилий, хвостатых амфибий  </a:t>
            </a:r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гомогаметным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является мужской пол (</a:t>
            </a:r>
            <a:r>
              <a:rPr lang="en-US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а </a:t>
            </a:r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гетерогаметным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женский пол (ХУ)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Половые хромосомы у этих видов иногда обозначают буквами </a:t>
            </a:r>
            <a:r>
              <a:rPr lang="en-US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при этом самцы обозначаются символами </a:t>
            </a:r>
            <a:r>
              <a:rPr lang="en-US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ZZ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самки </a:t>
            </a:r>
            <a:r>
              <a:rPr lang="en-US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WZ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прямокрылых (кузнечиков) </a:t>
            </a:r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гомогаметным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является женский пол (</a:t>
            </a:r>
            <a:r>
              <a:rPr lang="en-US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а </a:t>
            </a:r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моногаметным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мужской пол (ХО).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</TotalTime>
  <Words>801</Words>
  <Application>Microsoft Office PowerPoint</Application>
  <PresentationFormat>Экран (4:3)</PresentationFormat>
  <Paragraphs>64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Генетика пола. Наследование,  сцепленное с полом. </vt:lpstr>
      <vt:lpstr> </vt:lpstr>
      <vt:lpstr>Слайд 3</vt:lpstr>
      <vt:lpstr>Половые хромосомы</vt:lpstr>
      <vt:lpstr>Подробная карта х-хромосомы человека</vt:lpstr>
      <vt:lpstr>Половые хромосомы</vt:lpstr>
      <vt:lpstr>Карта хромосомного набора человека</vt:lpstr>
      <vt:lpstr>Хромосомное определение человека</vt:lpstr>
      <vt:lpstr>Хромосомное определение пола</vt:lpstr>
      <vt:lpstr>Признаки сцепленные с полом</vt:lpstr>
      <vt:lpstr>Наследование, сцепленное с полом</vt:lpstr>
      <vt:lpstr>гемофилия</vt:lpstr>
      <vt:lpstr>«царская болезнь»</vt:lpstr>
      <vt:lpstr> </vt:lpstr>
      <vt:lpstr>Схема наследования гемофилии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Генетика пола. Наследование,  сцепленное с полом. </dc:title>
  <cp:lastModifiedBy>Documentofod</cp:lastModifiedBy>
  <cp:revision>6</cp:revision>
  <dcterms:modified xsi:type="dcterms:W3CDTF">2015-01-24T09:28:19Z</dcterms:modified>
</cp:coreProperties>
</file>