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7" r:id="rId2"/>
    <p:sldId id="258" r:id="rId3"/>
    <p:sldId id="259" r:id="rId4"/>
    <p:sldId id="261" r:id="rId5"/>
    <p:sldId id="262" r:id="rId6"/>
    <p:sldId id="263" r:id="rId7"/>
    <p:sldId id="264" r:id="rId8"/>
    <p:sldId id="272" r:id="rId9"/>
    <p:sldId id="273" r:id="rId10"/>
    <p:sldId id="268" r:id="rId11"/>
    <p:sldId id="269" r:id="rId12"/>
    <p:sldId id="266" r:id="rId13"/>
    <p:sldId id="267" r:id="rId14"/>
    <p:sldId id="270" r:id="rId15"/>
    <p:sldId id="271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66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837E04F-B5FC-41F8-AE0F-5308FDF5A9DF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5128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5129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0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1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4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5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6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7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8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39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0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1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2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3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4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5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6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7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8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49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0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1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2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3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4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5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6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7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8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5159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5160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2AE890-08E0-4CE3-9F0C-266ED9C1164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861783946"/>
      </p:ext>
    </p:extLst>
  </p:cSld>
  <p:clrMapOvr>
    <a:masterClrMapping/>
  </p:clrMapOvr>
  <p:transition>
    <p:cu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12346B-48BE-441A-A5F5-BDA4E9EDC93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755787336"/>
      </p:ext>
    </p:extLst>
  </p:cSld>
  <p:clrMapOvr>
    <a:masterClrMapping/>
  </p:clrMapOvr>
  <p:transition>
    <p:cu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2CD6D5-F42C-4587-9558-5F5909504AFD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455104444"/>
      </p:ext>
    </p:extLst>
  </p:cSld>
  <p:clrMapOvr>
    <a:masterClrMapping/>
  </p:clrMapOvr>
  <p:transition>
    <p:cu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67273-5016-4549-A5FA-AB5263BA34CE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454279460"/>
      </p:ext>
    </p:extLst>
  </p:cSld>
  <p:clrMapOvr>
    <a:masterClrMapping/>
  </p:clrMapOvr>
  <p:transition>
    <p:cu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30DB3B-90D7-49EB-9252-70DA7437508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866323227"/>
      </p:ext>
    </p:extLst>
  </p:cSld>
  <p:clrMapOvr>
    <a:masterClrMapping/>
  </p:clrMapOvr>
  <p:transition>
    <p:cu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D91097-5C80-400E-86DB-913A7E70E055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606214112"/>
      </p:ext>
    </p:extLst>
  </p:cSld>
  <p:clrMapOvr>
    <a:masterClrMapping/>
  </p:clrMapOvr>
  <p:transition>
    <p:cu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B4AE5F-8016-493B-9FF9-6D980D3AB58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13375268"/>
      </p:ext>
    </p:extLst>
  </p:cSld>
  <p:clrMapOvr>
    <a:masterClrMapping/>
  </p:clrMapOvr>
  <p:transition>
    <p:cu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02F939-3A87-4848-915D-FADDA7E8524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102972886"/>
      </p:ext>
    </p:extLst>
  </p:cSld>
  <p:clrMapOvr>
    <a:masterClrMapping/>
  </p:clrMapOvr>
  <p:transition>
    <p:cu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CE7FF40-B05B-4921-A10B-A7769998AA43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13152913"/>
      </p:ext>
    </p:extLst>
  </p:cSld>
  <p:clrMapOvr>
    <a:masterClrMapping/>
  </p:clrMapOvr>
  <p:transition>
    <p:cu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57E08-BCB2-4A5C-9FFF-AAF1D122301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90772444"/>
      </p:ext>
    </p:extLst>
  </p:cSld>
  <p:clrMapOvr>
    <a:masterClrMapping/>
  </p:clrMapOvr>
  <p:transition>
    <p:cu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en-US"/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0E3A2039-A556-4DA8-9F93-2654C3D3838B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4104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4105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6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7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0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1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2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3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4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5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6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7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8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19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0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1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2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3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4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5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6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7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8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29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0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1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2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3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4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4135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>
    <p:cut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468313" y="1196975"/>
            <a:ext cx="6624637" cy="1511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Неделя науки</a:t>
            </a: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179388" y="115888"/>
            <a:ext cx="8713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ГБОУ СПО МО «Волоколамский колледж права, экономики и безопасности»</a:t>
            </a:r>
          </a:p>
        </p:txBody>
      </p:sp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3708400" y="6308725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2013 год</a:t>
            </a:r>
          </a:p>
        </p:txBody>
      </p:sp>
      <p:pic>
        <p:nvPicPr>
          <p:cNvPr id="6149" name="Picture 5" descr="724746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052513"/>
            <a:ext cx="149066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%D0%BD%D0%B5%D0%B4%D0%B5%D0%BB%D1%8F-%D0%BD%D0%B0%D1%83%D0%BA%D0%B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924175"/>
            <a:ext cx="6815138" cy="331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7" grpId="0"/>
      <p:bldP spid="614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2" name="Picture 4" descr="239324_flagi_brazilskij-flag_braziliya_zemnoj_1920x1080_(www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3" name="WordArt 5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4968875" cy="1081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FF0000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Вопрос 2</a:t>
            </a:r>
          </a:p>
        </p:txBody>
      </p:sp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179388" y="1341438"/>
            <a:ext cx="864235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chemeClr val="bg1"/>
                </a:solidFill>
              </a:rPr>
              <a:t>К </a:t>
            </a:r>
            <a:r>
              <a:rPr lang="ru-RU" altLang="ru-RU" sz="2800" b="1">
                <a:solidFill>
                  <a:schemeClr val="bg1"/>
                </a:solidFill>
              </a:rPr>
              <a:t>какому типу воспроизводства населения относится демографическая ситуация в стране?</a:t>
            </a:r>
          </a:p>
        </p:txBody>
      </p:sp>
      <p:pic>
        <p:nvPicPr>
          <p:cNvPr id="17415" name="Picture 7" descr="497pxCristo_Redentor__Rio_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708275"/>
            <a:ext cx="2994025" cy="3908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7" name="Picture 9" descr="Carnaval_1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1275" y="2708275"/>
            <a:ext cx="4999038" cy="388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74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74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  <p:bldP spid="174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6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18437" name="AutoShape 5" descr="21138-1920x1200"/>
          <p:cNvSpPr>
            <a:spLocks noChangeArrowheads="1"/>
          </p:cNvSpPr>
          <p:nvPr/>
        </p:nvSpPr>
        <p:spPr bwMode="auto">
          <a:xfrm>
            <a:off x="250825" y="1916113"/>
            <a:ext cx="8642350" cy="4321175"/>
          </a:xfrm>
          <a:prstGeom prst="roundRect">
            <a:avLst>
              <a:gd name="adj" fmla="val 16667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>
              <a:spcBef>
                <a:spcPct val="50000"/>
              </a:spcBef>
            </a:pPr>
            <a:r>
              <a:rPr lang="ru-RU" altLang="ru-RU" sz="3600" b="1"/>
              <a:t>Демографический взрыв</a:t>
            </a:r>
            <a:endParaRPr lang="ru-RU" altLang="ru-RU" sz="6000" b="1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6" grpId="0" animBg="1"/>
      <p:bldP spid="18437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wpe6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boliwood_dance_ray_13648843666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3113088"/>
            <a:ext cx="4643437" cy="3744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8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71813"/>
            <a:ext cx="4356100" cy="3786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179388" y="476250"/>
            <a:ext cx="86423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К </a:t>
            </a:r>
            <a:r>
              <a:rPr lang="ru-RU" altLang="ru-RU" sz="2800" b="1"/>
              <a:t>какому типу воспроизводства населения относится демографическая ситуация в стране?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3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WordArt 2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16387" name="AutoShape 3" descr="fl0012"/>
          <p:cNvSpPr>
            <a:spLocks noChangeArrowheads="1"/>
          </p:cNvSpPr>
          <p:nvPr/>
        </p:nvSpPr>
        <p:spPr bwMode="auto">
          <a:xfrm>
            <a:off x="250825" y="1989138"/>
            <a:ext cx="8642350" cy="4679950"/>
          </a:xfrm>
          <a:prstGeom prst="roundRect">
            <a:avLst>
              <a:gd name="adj" fmla="val 16667"/>
            </a:avLst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altLang="ru-RU"/>
          </a:p>
        </p:txBody>
      </p:sp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2051050" y="2636838"/>
            <a:ext cx="5040313" cy="5191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/>
              <a:t>Демографический взрыв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nimBg="1"/>
      <p:bldP spid="16387" grpId="0" animBg="1"/>
      <p:bldP spid="1638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flags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79388" y="188913"/>
            <a:ext cx="8642350" cy="1373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К </a:t>
            </a:r>
            <a:r>
              <a:rPr lang="ru-RU" altLang="ru-RU" sz="2800" b="1"/>
              <a:t>какому типу воспроизводства населения относится демографическая ситуация в стране?</a:t>
            </a:r>
          </a:p>
        </p:txBody>
      </p:sp>
      <p:pic>
        <p:nvPicPr>
          <p:cNvPr id="19461" name="Picture 5" descr="geisha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989138"/>
            <a:ext cx="4105275" cy="345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2" name="Picture 6" descr="17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1989138"/>
            <a:ext cx="4562475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WordArt 2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20483" name="AutoShape 3" descr="56184_yaponiya_flag_gryaz_1920x1200_(www"/>
          <p:cNvSpPr>
            <a:spLocks noChangeArrowheads="1"/>
          </p:cNvSpPr>
          <p:nvPr/>
        </p:nvSpPr>
        <p:spPr bwMode="auto">
          <a:xfrm>
            <a:off x="250825" y="1916113"/>
            <a:ext cx="8642350" cy="4681537"/>
          </a:xfrm>
          <a:prstGeom prst="flowChartAlternateProcess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200" b="1"/>
              <a:t>Демографический </a:t>
            </a:r>
          </a:p>
          <a:p>
            <a:pPr algn="ctr"/>
            <a:r>
              <a:rPr lang="ru-RU" altLang="ru-RU" sz="3200" b="1"/>
              <a:t>кризис 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4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nimBg="1"/>
      <p:bldP spid="20483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hina_Китай_флаг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tian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427288"/>
            <a:ext cx="4500562" cy="4430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bf4b3ffbf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20938"/>
            <a:ext cx="4356100" cy="443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250825" y="549275"/>
            <a:ext cx="8642350" cy="1373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>
                <a:solidFill>
                  <a:schemeClr val="bg1"/>
                </a:solidFill>
              </a:rPr>
              <a:t>К </a:t>
            </a:r>
            <a:r>
              <a:rPr lang="ru-RU" altLang="ru-RU" sz="2800" b="1">
                <a:solidFill>
                  <a:schemeClr val="bg1"/>
                </a:solidFill>
              </a:rPr>
              <a:t>какому типу воспроизводства населения относится демографическая ситуация в стране?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WordArt 2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24579" name="AutoShape 3" descr="hq-wallpapers_ru_abstraction3d_51184_1280x1024"/>
          <p:cNvSpPr>
            <a:spLocks noChangeArrowheads="1"/>
          </p:cNvSpPr>
          <p:nvPr/>
        </p:nvSpPr>
        <p:spPr bwMode="auto">
          <a:xfrm>
            <a:off x="250825" y="1916113"/>
            <a:ext cx="8569325" cy="4752975"/>
          </a:xfrm>
          <a:prstGeom prst="roundRect">
            <a:avLst>
              <a:gd name="adj" fmla="val 16667"/>
            </a:avLst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200" b="1"/>
              <a:t>Демографический</a:t>
            </a:r>
            <a:r>
              <a:rPr lang="ru-RU" altLang="ru-RU" sz="3600" b="1"/>
              <a:t> </a:t>
            </a:r>
          </a:p>
          <a:p>
            <a:pPr algn="ctr"/>
            <a:r>
              <a:rPr lang="ru-RU" altLang="ru-RU" sz="3200" b="1"/>
              <a:t>кризис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animBg="1"/>
      <p:bldP spid="2457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WordArt 4"/>
          <p:cNvSpPr>
            <a:spLocks noChangeArrowheads="1" noChangeShapeType="1" noTextEdit="1"/>
          </p:cNvSpPr>
          <p:nvPr/>
        </p:nvSpPr>
        <p:spPr bwMode="auto">
          <a:xfrm>
            <a:off x="2051050" y="260350"/>
            <a:ext cx="4968875" cy="1081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Вопрос 1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250825" y="1557338"/>
            <a:ext cx="8424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Определить страну по основным показателям: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250825" y="2565400"/>
            <a:ext cx="85693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Форма правления: </a:t>
            </a:r>
            <a:r>
              <a:rPr lang="ru-RU" altLang="ru-RU" i="1"/>
              <a:t>парламентская республика</a:t>
            </a:r>
          </a:p>
        </p:txBody>
      </p:sp>
      <p:pic>
        <p:nvPicPr>
          <p:cNvPr id="7175" name="Picture 7" descr="1_884_0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3141663"/>
            <a:ext cx="2592388" cy="324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1_44ce87afacc2d2cb752b7fe319573ed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3141663"/>
            <a:ext cx="2592388" cy="32400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EU-Italy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141663"/>
            <a:ext cx="3097212" cy="3167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2" grpId="0" animBg="1"/>
      <p:bldP spid="7173" grpId="0"/>
      <p:bldP spid="717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8197" name="Oval 5" descr="Italy Grunge Flag"/>
          <p:cNvSpPr>
            <a:spLocks noChangeArrowheads="1"/>
          </p:cNvSpPr>
          <p:nvPr/>
        </p:nvSpPr>
        <p:spPr bwMode="auto">
          <a:xfrm>
            <a:off x="323850" y="1628775"/>
            <a:ext cx="8496300" cy="4752975"/>
          </a:xfrm>
          <a:prstGeom prst="ellipse">
            <a:avLst/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600" b="1"/>
              <a:t>Италия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8424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Определить страну по основным показателям:</a:t>
            </a:r>
          </a:p>
        </p:txBody>
      </p:sp>
      <p:pic>
        <p:nvPicPr>
          <p:cNvPr id="10244" name="Picture 4" descr="Рисунок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700213"/>
            <a:ext cx="2952750" cy="2982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5" name="Picture 5" descr="2008090310554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700213"/>
            <a:ext cx="2736850" cy="2943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46" name="Text Box 6"/>
          <p:cNvSpPr txBox="1">
            <a:spLocks noChangeArrowheads="1"/>
          </p:cNvSpPr>
          <p:nvPr/>
        </p:nvSpPr>
        <p:spPr bwMode="auto">
          <a:xfrm>
            <a:off x="323850" y="4941888"/>
            <a:ext cx="84248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Форма правления:</a:t>
            </a:r>
            <a:r>
              <a:rPr lang="ru-RU" altLang="ru-RU"/>
              <a:t> </a:t>
            </a:r>
            <a:r>
              <a:rPr lang="ru-RU" altLang="ru-RU" i="1"/>
              <a:t>Парламентарная монархия</a:t>
            </a:r>
            <a:r>
              <a:rPr lang="ru-RU" altLang="ru-RU"/>
              <a:t> </a:t>
            </a:r>
          </a:p>
        </p:txBody>
      </p:sp>
      <p:pic>
        <p:nvPicPr>
          <p:cNvPr id="10251" name="Picture 11" descr="EU-United Kingdom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1700213"/>
            <a:ext cx="2857500" cy="295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2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11267" name="Oval 3" descr="reWalls"/>
          <p:cNvSpPr>
            <a:spLocks noChangeArrowheads="1"/>
          </p:cNvSpPr>
          <p:nvPr/>
        </p:nvSpPr>
        <p:spPr bwMode="auto">
          <a:xfrm>
            <a:off x="323850" y="1628775"/>
            <a:ext cx="8640763" cy="4537075"/>
          </a:xfrm>
          <a:prstGeom prst="ellipse">
            <a:avLst/>
          </a:prstGeom>
          <a:blipFill dpi="0" rotWithShape="0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/>
              <a:t>Великобритания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2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 animBg="1"/>
      <p:bldP spid="1126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250825" y="260350"/>
            <a:ext cx="8424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Определить страну по основным показателям:</a:t>
            </a:r>
          </a:p>
        </p:txBody>
      </p:sp>
      <p:pic>
        <p:nvPicPr>
          <p:cNvPr id="12293" name="Picture 5" descr="tian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349500"/>
            <a:ext cx="2447925" cy="3959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bf4b3ffbf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2349500"/>
            <a:ext cx="2870200" cy="3887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CHN orthographic.sv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2852738"/>
            <a:ext cx="28575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299" name="Text Box 11"/>
          <p:cNvSpPr txBox="1">
            <a:spLocks noChangeArrowheads="1"/>
          </p:cNvSpPr>
          <p:nvPr/>
        </p:nvSpPr>
        <p:spPr bwMode="auto">
          <a:xfrm>
            <a:off x="827088" y="1773238"/>
            <a:ext cx="70564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Форма правления:</a:t>
            </a:r>
            <a:r>
              <a:rPr lang="ru-RU" altLang="ru-RU"/>
              <a:t> </a:t>
            </a:r>
            <a:r>
              <a:rPr lang="ru-RU" altLang="ru-RU" i="1"/>
              <a:t>Народная республика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  <p:bldP spid="1229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13317" name="Oval 5" descr="china_Китай_флаг"/>
          <p:cNvSpPr>
            <a:spLocks noChangeArrowheads="1"/>
          </p:cNvSpPr>
          <p:nvPr/>
        </p:nvSpPr>
        <p:spPr bwMode="auto">
          <a:xfrm>
            <a:off x="395288" y="1989138"/>
            <a:ext cx="7993062" cy="4392612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600" b="1">
                <a:solidFill>
                  <a:schemeClr val="bg1"/>
                </a:solidFill>
              </a:rPr>
              <a:t>Китай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 animBg="1"/>
      <p:bldP spid="133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zamok-burg-elts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205038"/>
            <a:ext cx="2952750" cy="328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07" name="Picture 3" descr="1260531141_germany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3575" y="2205038"/>
            <a:ext cx="2881313" cy="323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0" y="1557338"/>
            <a:ext cx="83883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Форма правления:</a:t>
            </a:r>
            <a:r>
              <a:rPr lang="ru-RU" altLang="ru-RU"/>
              <a:t> </a:t>
            </a:r>
            <a:r>
              <a:rPr lang="ru-RU" altLang="ru-RU" i="1"/>
              <a:t>Федеративная парламентская республика </a:t>
            </a:r>
          </a:p>
        </p:txBody>
      </p:sp>
      <p:pic>
        <p:nvPicPr>
          <p:cNvPr id="21509" name="Picture 5" descr="%D0%93%D0%B5%D1%80%D0%BC%D0%B0%D0%BD%D0%B8%D1%8F-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205038"/>
            <a:ext cx="2592387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0" y="333375"/>
            <a:ext cx="84248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Определить страну по основным показателям: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/>
      <p:bldP spid="215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22531" name="Oval 3" descr="Germany___Grunge_by_tonemapped"/>
          <p:cNvSpPr>
            <a:spLocks noChangeArrowheads="1"/>
          </p:cNvSpPr>
          <p:nvPr/>
        </p:nvSpPr>
        <p:spPr bwMode="auto">
          <a:xfrm>
            <a:off x="179388" y="1700213"/>
            <a:ext cx="8713787" cy="4897437"/>
          </a:xfrm>
          <a:prstGeom prst="ellipse">
            <a:avLst/>
          </a:prstGeo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3600" b="1"/>
              <a:t>Германия</a:t>
            </a:r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animBg="1"/>
      <p:bldP spid="22531" grpId="0" animBg="1"/>
    </p:bld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Network</Template>
  <TotalTime>41</TotalTime>
  <Words>137</Words>
  <Application>Microsoft Office PowerPoint</Application>
  <PresentationFormat>Экран (4:3)</PresentationFormat>
  <Paragraphs>35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Times New Roman</vt:lpstr>
      <vt:lpstr>Wingdings</vt:lpstr>
      <vt:lpstr>Сеть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Алексей Пастухов</cp:lastModifiedBy>
  <cp:revision>6</cp:revision>
  <dcterms:created xsi:type="dcterms:W3CDTF">2013-12-05T17:59:44Z</dcterms:created>
  <dcterms:modified xsi:type="dcterms:W3CDTF">2015-02-04T13:42:29Z</dcterms:modified>
</cp:coreProperties>
</file>