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3"/>
  </p:notesMasterIdLst>
  <p:handoutMasterIdLst>
    <p:handoutMasterId r:id="rId14"/>
  </p:handoutMasterIdLst>
  <p:sldIdLst>
    <p:sldId id="256" r:id="rId2"/>
    <p:sldId id="259" r:id="rId3"/>
    <p:sldId id="257" r:id="rId4"/>
    <p:sldId id="258" r:id="rId5"/>
    <p:sldId id="260" r:id="rId6"/>
    <p:sldId id="261" r:id="rId7"/>
    <p:sldId id="262" r:id="rId8"/>
    <p:sldId id="263" r:id="rId9"/>
    <p:sldId id="265" r:id="rId10"/>
    <p:sldId id="267" r:id="rId11"/>
    <p:sldId id="268" r:id="rId12"/>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14" autoAdjust="0"/>
    <p:restoredTop sz="94640" autoAdjust="0"/>
  </p:normalViewPr>
  <p:slideViewPr>
    <p:cSldViewPr>
      <p:cViewPr>
        <p:scale>
          <a:sx n="73" d="100"/>
          <a:sy n="73" d="100"/>
        </p:scale>
        <p:origin x="-534" y="-25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59" d="100"/>
          <a:sy n="59" d="100"/>
        </p:scale>
        <p:origin x="-1788" y="-96"/>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F1EC5C85-B5EB-41D3-883C-409FE2AF51F7}" type="datetimeFigureOut">
              <a:rPr lang="ru-RU" smtClean="0"/>
              <a:pPr/>
              <a:t>10.11.2014</a:t>
            </a:fld>
            <a:endParaRPr lang="ru-RU"/>
          </a:p>
        </p:txBody>
      </p:sp>
      <p:sp>
        <p:nvSpPr>
          <p:cNvPr id="4" name="Нижний колонтитул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5" name="Номер слайда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88BC2F0-A74B-48B0-9FBF-528CEA806C30}" type="slidenum">
              <a:rPr lang="ru-RU" smtClean="0"/>
              <a:pPr/>
              <a:t>‹#›</a:t>
            </a:fld>
            <a:endParaRPr lang="ru-RU"/>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smtClean="0">
                <a:latin typeface="+mn-lt"/>
              </a:defRPr>
            </a:lvl1pPr>
          </a:lstStyle>
          <a:p>
            <a:pPr>
              <a:defRPr/>
            </a:pPr>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smtClean="0">
                <a:latin typeface="+mn-lt"/>
              </a:defRPr>
            </a:lvl1pPr>
          </a:lstStyle>
          <a:p>
            <a:pPr>
              <a:defRPr/>
            </a:pPr>
            <a:fld id="{F8EF2864-0676-4F04-A972-AFFCB8741623}" type="datetimeFigureOut">
              <a:rPr lang="ru-RU"/>
              <a:pPr>
                <a:defRPr/>
              </a:pPr>
              <a:t>10.11.2014</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ru-RU" noProof="0" smtClean="0"/>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noProof="0" smtClean="0"/>
              <a:t>Образец текста</a:t>
            </a:r>
          </a:p>
          <a:p>
            <a:pPr lvl="1"/>
            <a:r>
              <a:rPr lang="ru-RU" noProof="0" smtClean="0"/>
              <a:t>Второй уровень</a:t>
            </a:r>
          </a:p>
          <a:p>
            <a:pPr lvl="2"/>
            <a:r>
              <a:rPr lang="ru-RU" noProof="0" smtClean="0"/>
              <a:t>Третий уровень</a:t>
            </a:r>
          </a:p>
          <a:p>
            <a:pPr lvl="3"/>
            <a:r>
              <a:rPr lang="ru-RU" noProof="0" smtClean="0"/>
              <a:t>Четвертый уровень</a:t>
            </a:r>
          </a:p>
          <a:p>
            <a:pPr lvl="4"/>
            <a:r>
              <a:rPr lang="ru-RU" noProof="0" smtClean="0"/>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smtClean="0">
                <a:latin typeface="+mn-lt"/>
              </a:defRPr>
            </a:lvl1pPr>
          </a:lstStyle>
          <a:p>
            <a:pPr>
              <a:defRPr/>
            </a:pPr>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smtClean="0">
                <a:latin typeface="+mn-lt"/>
              </a:defRPr>
            </a:lvl1pPr>
          </a:lstStyle>
          <a:p>
            <a:pPr>
              <a:defRPr/>
            </a:pPr>
            <a:fld id="{DF4AF1FD-4129-4AE6-9979-79C5CD4E442F}" type="slidenum">
              <a:rPr lang="ru-RU"/>
              <a:pPr>
                <a:defRPr/>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Образ слайда 1"/>
          <p:cNvSpPr>
            <a:spLocks noGrp="1" noRot="1" noChangeAspect="1" noTextEdit="1"/>
          </p:cNvSpPr>
          <p:nvPr>
            <p:ph type="sldImg"/>
          </p:nvPr>
        </p:nvSpPr>
        <p:spPr bwMode="auto">
          <a:noFill/>
          <a:ln>
            <a:solidFill>
              <a:srgbClr val="000000"/>
            </a:solidFill>
            <a:miter lim="800000"/>
            <a:headEnd/>
            <a:tailEnd/>
          </a:ln>
        </p:spPr>
      </p:sp>
      <p:sp>
        <p:nvSpPr>
          <p:cNvPr id="5123" name="Заметки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ru-RU" smtClean="0"/>
          </a:p>
        </p:txBody>
      </p:sp>
      <p:sp>
        <p:nvSpPr>
          <p:cNvPr id="5124" name="Номер слайда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9ED6D077-A19C-4197-8270-334E1F5B5118}" type="slidenum">
              <a:rPr lang="ru-RU"/>
              <a:pPr fontAlgn="base">
                <a:spcBef>
                  <a:spcPct val="0"/>
                </a:spcBef>
                <a:spcAft>
                  <a:spcPct val="0"/>
                </a:spcAft>
              </a:pPr>
              <a:t>1</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9" name="Подзаголовок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Заголовок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ru-RU" smtClean="0"/>
              <a:t>Образец заголовка</a:t>
            </a:r>
            <a:endParaRPr kumimoji="0" lang="en-US"/>
          </a:p>
        </p:txBody>
      </p:sp>
      <p:cxnSp>
        <p:nvCxnSpPr>
          <p:cNvPr id="8" name="Прямая соединительная линия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Прямая соединительная линия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Овал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Дата 14"/>
          <p:cNvSpPr>
            <a:spLocks noGrp="1"/>
          </p:cNvSpPr>
          <p:nvPr>
            <p:ph type="dt" sz="half" idx="10"/>
          </p:nvPr>
        </p:nvSpPr>
        <p:spPr/>
        <p:txBody>
          <a:bodyPr/>
          <a:lstStyle/>
          <a:p>
            <a:pPr>
              <a:defRPr/>
            </a:pPr>
            <a:fld id="{A73D0AE0-55E1-49DC-ACEF-963478257FDA}" type="datetimeFigureOut">
              <a:rPr lang="ru-RU" smtClean="0"/>
              <a:pPr>
                <a:defRPr/>
              </a:pPr>
              <a:t>10.11.2014</a:t>
            </a:fld>
            <a:endParaRPr lang="ru-RU"/>
          </a:p>
        </p:txBody>
      </p:sp>
      <p:sp>
        <p:nvSpPr>
          <p:cNvPr id="16" name="Номер слайда 15"/>
          <p:cNvSpPr>
            <a:spLocks noGrp="1"/>
          </p:cNvSpPr>
          <p:nvPr>
            <p:ph type="sldNum" sz="quarter" idx="11"/>
          </p:nvPr>
        </p:nvSpPr>
        <p:spPr/>
        <p:txBody>
          <a:bodyPr/>
          <a:lstStyle/>
          <a:p>
            <a:pPr>
              <a:defRPr/>
            </a:pPr>
            <a:fld id="{44289438-8B6B-4415-B9BE-D6F0B13EDA8A}" type="slidenum">
              <a:rPr lang="ru-RU" smtClean="0"/>
              <a:pPr>
                <a:defRPr/>
              </a:pPr>
              <a:t>‹#›</a:t>
            </a:fld>
            <a:endParaRPr lang="ru-RU"/>
          </a:p>
        </p:txBody>
      </p:sp>
      <p:sp>
        <p:nvSpPr>
          <p:cNvPr id="17" name="Нижний колонтитул 16"/>
          <p:cNvSpPr>
            <a:spLocks noGrp="1"/>
          </p:cNvSpPr>
          <p:nvPr>
            <p:ph type="ftr" sz="quarter" idx="12"/>
          </p:nvPr>
        </p:nvSpPr>
        <p:spPr/>
        <p:txBody>
          <a:bodyPr/>
          <a:lstStyle/>
          <a:p>
            <a:pPr>
              <a:defRPr/>
            </a:pPr>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3C1739D5-DE71-4E42-84A4-DCA16619B4FD}" type="datetimeFigureOut">
              <a:rPr lang="ru-RU" smtClean="0"/>
              <a:pPr>
                <a:defRPr/>
              </a:pPr>
              <a:t>10.11.2014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14E3C593-D565-42A3-ADB5-B0E984F67C3E}" type="slidenum">
              <a:rPr lang="ru-RU" smtClean="0"/>
              <a:pPr>
                <a:defRPr/>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pPr>
              <a:defRPr/>
            </a:pPr>
            <a:fld id="{830103A2-60D5-4633-86BF-9D9FBBEE6068}" type="datetimeFigureOut">
              <a:rPr lang="ru-RU" smtClean="0"/>
              <a:pPr>
                <a:defRPr/>
              </a:pPr>
              <a:t>10.11.2014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4EEFD8B3-8159-45E0-96E7-D7F397C7811B}" type="slidenum">
              <a:rPr lang="ru-RU" smtClean="0"/>
              <a:pPr>
                <a:defRPr/>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9" name="Содержимое 8"/>
          <p:cNvSpPr>
            <a:spLocks noGrp="1"/>
          </p:cNvSpPr>
          <p:nvPr>
            <p:ph idx="1"/>
          </p:nvPr>
        </p:nvSpPr>
        <p:spPr>
          <a:xfrm>
            <a:off x="457200" y="1524000"/>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4" name="Дата 13"/>
          <p:cNvSpPr>
            <a:spLocks noGrp="1"/>
          </p:cNvSpPr>
          <p:nvPr>
            <p:ph type="dt" sz="half" idx="14"/>
          </p:nvPr>
        </p:nvSpPr>
        <p:spPr/>
        <p:txBody>
          <a:bodyPr/>
          <a:lstStyle/>
          <a:p>
            <a:pPr>
              <a:defRPr/>
            </a:pPr>
            <a:fld id="{94983279-AC0A-453A-BEDD-651DB97FD853}" type="datetimeFigureOut">
              <a:rPr lang="ru-RU" smtClean="0"/>
              <a:pPr>
                <a:defRPr/>
              </a:pPr>
              <a:t>10.11.2014</a:t>
            </a:fld>
            <a:endParaRPr lang="ru-RU"/>
          </a:p>
        </p:txBody>
      </p:sp>
      <p:sp>
        <p:nvSpPr>
          <p:cNvPr id="15" name="Номер слайда 14"/>
          <p:cNvSpPr>
            <a:spLocks noGrp="1"/>
          </p:cNvSpPr>
          <p:nvPr>
            <p:ph type="sldNum" sz="quarter" idx="15"/>
          </p:nvPr>
        </p:nvSpPr>
        <p:spPr/>
        <p:txBody>
          <a:bodyPr/>
          <a:lstStyle>
            <a:lvl1pPr algn="ctr">
              <a:defRPr/>
            </a:lvl1pPr>
          </a:lstStyle>
          <a:p>
            <a:pPr>
              <a:defRPr/>
            </a:pPr>
            <a:fld id="{1B188C0E-70E8-4E2F-9890-CE52F2470A01}" type="slidenum">
              <a:rPr lang="ru-RU" smtClean="0"/>
              <a:pPr>
                <a:defRPr/>
              </a:pPr>
              <a:t>‹#›</a:t>
            </a:fld>
            <a:endParaRPr lang="ru-RU"/>
          </a:p>
        </p:txBody>
      </p:sp>
      <p:sp>
        <p:nvSpPr>
          <p:cNvPr id="16" name="Нижний колонтитул 15"/>
          <p:cNvSpPr>
            <a:spLocks noGrp="1"/>
          </p:cNvSpPr>
          <p:nvPr>
            <p:ph type="ftr" sz="quarter" idx="16"/>
          </p:nvPr>
        </p:nvSpPr>
        <p:spPr/>
        <p:txBody>
          <a:bodyPr/>
          <a:lstStyle/>
          <a:p>
            <a:pPr>
              <a:defRPr/>
            </a:pPr>
            <a:endParaRPr lang="ru-RU"/>
          </a:p>
        </p:txBody>
      </p:sp>
      <p:sp>
        <p:nvSpPr>
          <p:cNvPr id="17" name="Заголовок 16"/>
          <p:cNvSpPr>
            <a:spLocks noGrp="1"/>
          </p:cNvSpPr>
          <p:nvPr>
            <p:ph type="title"/>
          </p:nvPr>
        </p:nvSpPr>
        <p:spPr/>
        <p:txBody>
          <a:bodyPr rtlCol="0" anchor="b" anchorCtr="0"/>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4" name="Дата 3"/>
          <p:cNvSpPr>
            <a:spLocks noGrp="1"/>
          </p:cNvSpPr>
          <p:nvPr>
            <p:ph type="dt" sz="half" idx="10"/>
          </p:nvPr>
        </p:nvSpPr>
        <p:spPr/>
        <p:txBody>
          <a:bodyPr/>
          <a:lstStyle/>
          <a:p>
            <a:pPr>
              <a:defRPr/>
            </a:pPr>
            <a:fld id="{77B43925-4665-4129-84D0-E774B988F4F5}" type="datetimeFigureOut">
              <a:rPr lang="ru-RU" smtClean="0"/>
              <a:pPr>
                <a:defRPr/>
              </a:pPr>
              <a:t>10.11.2014</a:t>
            </a:fld>
            <a:endParaRPr lang="ru-RU"/>
          </a:p>
        </p:txBody>
      </p:sp>
      <p:sp>
        <p:nvSpPr>
          <p:cNvPr id="5" name="Нижний колонтитул 4"/>
          <p:cNvSpPr>
            <a:spLocks noGrp="1"/>
          </p:cNvSpPr>
          <p:nvPr>
            <p:ph type="ftr" sz="quarter" idx="11"/>
          </p:nvPr>
        </p:nvSpPr>
        <p:spPr/>
        <p:txBody>
          <a:bodyPr/>
          <a:lstStyle/>
          <a:p>
            <a:pPr>
              <a:defRPr/>
            </a:pPr>
            <a:endParaRPr lang="ru-RU"/>
          </a:p>
        </p:txBody>
      </p:sp>
      <p:sp>
        <p:nvSpPr>
          <p:cNvPr id="6" name="Номер слайда 5"/>
          <p:cNvSpPr>
            <a:spLocks noGrp="1"/>
          </p:cNvSpPr>
          <p:nvPr>
            <p:ph type="sldNum" sz="quarter" idx="12"/>
          </p:nvPr>
        </p:nvSpPr>
        <p:spPr/>
        <p:txBody>
          <a:bodyPr/>
          <a:lstStyle/>
          <a:p>
            <a:pPr>
              <a:defRPr/>
            </a:pPr>
            <a:fld id="{92C46131-6F0C-4A83-BA02-6ADB7665B7DA}" type="slidenum">
              <a:rPr lang="ru-RU" smtClean="0"/>
              <a:pPr>
                <a:defRPr/>
              </a:pPr>
              <a:t>‹#›</a:t>
            </a:fld>
            <a:endParaRPr lang="ru-RU"/>
          </a:p>
        </p:txBody>
      </p:sp>
      <p:sp>
        <p:nvSpPr>
          <p:cNvPr id="2" name="Заголовок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cxnSp>
        <p:nvCxnSpPr>
          <p:cNvPr id="7" name="Прямая соединительная линия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Дата 4"/>
          <p:cNvSpPr>
            <a:spLocks noGrp="1"/>
          </p:cNvSpPr>
          <p:nvPr>
            <p:ph type="dt" sz="half" idx="10"/>
          </p:nvPr>
        </p:nvSpPr>
        <p:spPr/>
        <p:txBody>
          <a:bodyPr/>
          <a:lstStyle/>
          <a:p>
            <a:pPr>
              <a:defRPr/>
            </a:pPr>
            <a:fld id="{0E25B90E-9ABE-43DC-A4F0-95191040E9E9}" type="datetimeFigureOut">
              <a:rPr lang="ru-RU" smtClean="0"/>
              <a:pPr>
                <a:defRPr/>
              </a:pPr>
              <a:t>10.11.2014</a:t>
            </a:fld>
            <a:endParaRPr lang="ru-RU"/>
          </a:p>
        </p:txBody>
      </p:sp>
      <p:sp>
        <p:nvSpPr>
          <p:cNvPr id="6" name="Нижний колонтитул 5"/>
          <p:cNvSpPr>
            <a:spLocks noGrp="1"/>
          </p:cNvSpPr>
          <p:nvPr>
            <p:ph type="ftr" sz="quarter" idx="11"/>
          </p:nvPr>
        </p:nvSpPr>
        <p:spPr/>
        <p:txBody>
          <a:bodyPr/>
          <a:lstStyle/>
          <a:p>
            <a:pPr>
              <a:defRPr/>
            </a:pPr>
            <a:endParaRPr lang="ru-RU"/>
          </a:p>
        </p:txBody>
      </p:sp>
      <p:sp>
        <p:nvSpPr>
          <p:cNvPr id="7" name="Номер слайда 6"/>
          <p:cNvSpPr>
            <a:spLocks noGrp="1"/>
          </p:cNvSpPr>
          <p:nvPr>
            <p:ph type="sldNum" sz="quarter" idx="12"/>
          </p:nvPr>
        </p:nvSpPr>
        <p:spPr/>
        <p:txBody>
          <a:bodyPr/>
          <a:lstStyle/>
          <a:p>
            <a:pPr>
              <a:defRPr/>
            </a:pPr>
            <a:fld id="{83D43848-86F5-4C5B-9503-2FE94224FD9A}"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11" name="Содержимое 10"/>
          <p:cNvSpPr>
            <a:spLocks noGrp="1"/>
          </p:cNvSpPr>
          <p:nvPr>
            <p:ph sz="half" idx="1"/>
          </p:nvPr>
        </p:nvSpPr>
        <p:spPr>
          <a:xfrm>
            <a:off x="457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524000"/>
            <a:ext cx="4059936"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9" name="Номер слайда 8"/>
          <p:cNvSpPr>
            <a:spLocks noGrp="1"/>
          </p:cNvSpPr>
          <p:nvPr>
            <p:ph type="sldNum" sz="quarter" idx="12"/>
          </p:nvPr>
        </p:nvSpPr>
        <p:spPr/>
        <p:txBody>
          <a:bodyPr/>
          <a:lstStyle/>
          <a:p>
            <a:pPr>
              <a:defRPr/>
            </a:pPr>
            <a:fld id="{07D0CF3A-BADB-4047-BED9-186A32EE0F97}" type="slidenum">
              <a:rPr lang="ru-RU" smtClean="0"/>
              <a:pPr>
                <a:defRPr/>
              </a:pPr>
              <a:t>‹#›</a:t>
            </a:fld>
            <a:endParaRPr lang="ru-RU"/>
          </a:p>
        </p:txBody>
      </p:sp>
      <p:sp>
        <p:nvSpPr>
          <p:cNvPr id="8" name="Нижний колонтитул 7"/>
          <p:cNvSpPr>
            <a:spLocks noGrp="1"/>
          </p:cNvSpPr>
          <p:nvPr>
            <p:ph type="ftr" sz="quarter" idx="11"/>
          </p:nvPr>
        </p:nvSpPr>
        <p:spPr/>
        <p:txBody>
          <a:bodyPr/>
          <a:lstStyle/>
          <a:p>
            <a:pPr>
              <a:defRPr/>
            </a:pPr>
            <a:endParaRPr lang="ru-RU"/>
          </a:p>
        </p:txBody>
      </p:sp>
      <p:sp>
        <p:nvSpPr>
          <p:cNvPr id="7" name="Дата 6"/>
          <p:cNvSpPr>
            <a:spLocks noGrp="1"/>
          </p:cNvSpPr>
          <p:nvPr>
            <p:ph type="dt" sz="half" idx="10"/>
          </p:nvPr>
        </p:nvSpPr>
        <p:spPr/>
        <p:txBody>
          <a:bodyPr/>
          <a:lstStyle/>
          <a:p>
            <a:pPr>
              <a:defRPr/>
            </a:pPr>
            <a:fld id="{3D51AB16-1A5E-4A37-BB76-D86EC687CDEC}" type="datetimeFigureOut">
              <a:rPr lang="ru-RU" smtClean="0"/>
              <a:pPr>
                <a:defRPr/>
              </a:pPr>
              <a:t>10.11.2014</a:t>
            </a:fld>
            <a:endParaRPr lang="ru-RU"/>
          </a:p>
        </p:txBody>
      </p:sp>
      <p:sp>
        <p:nvSpPr>
          <p:cNvPr id="3" name="Текст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32" name="Содержимое 31"/>
          <p:cNvSpPr>
            <a:spLocks noGrp="1"/>
          </p:cNvSpPr>
          <p:nvPr>
            <p:ph sz="half" idx="2"/>
          </p:nvPr>
        </p:nvSpPr>
        <p:spPr>
          <a:xfrm>
            <a:off x="457200"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4" name="Содержимое 33"/>
          <p:cNvSpPr>
            <a:spLocks noGrp="1"/>
          </p:cNvSpPr>
          <p:nvPr>
            <p:ph sz="quarter" idx="4"/>
          </p:nvPr>
        </p:nvSpPr>
        <p:spPr>
          <a:xfrm>
            <a:off x="4649788" y="2201896"/>
            <a:ext cx="4038600" cy="391363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 name="Заголовок 1"/>
          <p:cNvSpPr>
            <a:spLocks noGrp="1"/>
          </p:cNvSpPr>
          <p:nvPr>
            <p:ph type="title"/>
          </p:nvPr>
        </p:nvSpPr>
        <p:spPr>
          <a:xfrm>
            <a:off x="457200" y="155448"/>
            <a:ext cx="8229600" cy="1143000"/>
          </a:xfrm>
        </p:spPr>
        <p:txBody>
          <a:bodyPr anchor="b" anchorCtr="0"/>
          <a:lstStyle>
            <a:lvl1pPr>
              <a:defRPr/>
            </a:lvl1pPr>
          </a:lstStyle>
          <a:p>
            <a:r>
              <a:rPr kumimoji="0" lang="ru-RU" smtClean="0"/>
              <a:t>Образец заголовка</a:t>
            </a:r>
            <a:endParaRPr kumimoji="0" lang="en-US"/>
          </a:p>
        </p:txBody>
      </p:sp>
      <p:sp>
        <p:nvSpPr>
          <p:cNvPr id="12" name="Текст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cxnSp>
        <p:nvCxnSpPr>
          <p:cNvPr id="10" name="Прямая соединительная линия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Прямая соединительная линия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pPr>
              <a:defRPr/>
            </a:pPr>
            <a:fld id="{58C792E6-9F28-4410-B505-8ABFCC27623E}" type="datetimeFigureOut">
              <a:rPr lang="ru-RU" smtClean="0"/>
              <a:pPr>
                <a:defRPr/>
              </a:pPr>
              <a:t>10.11.2014</a:t>
            </a:fld>
            <a:endParaRPr lang="ru-RU"/>
          </a:p>
        </p:txBody>
      </p:sp>
      <p:sp>
        <p:nvSpPr>
          <p:cNvPr id="4" name="Нижний колонтитул 3"/>
          <p:cNvSpPr>
            <a:spLocks noGrp="1"/>
          </p:cNvSpPr>
          <p:nvPr>
            <p:ph type="ftr" sz="quarter" idx="11"/>
          </p:nvPr>
        </p:nvSpPr>
        <p:spPr/>
        <p:txBody>
          <a:bodyPr/>
          <a:lstStyle/>
          <a:p>
            <a:pPr>
              <a:defRPr/>
            </a:pPr>
            <a:endParaRPr lang="ru-RU"/>
          </a:p>
        </p:txBody>
      </p:sp>
      <p:sp>
        <p:nvSpPr>
          <p:cNvPr id="5" name="Номер слайда 4"/>
          <p:cNvSpPr>
            <a:spLocks noGrp="1"/>
          </p:cNvSpPr>
          <p:nvPr>
            <p:ph type="sldNum" sz="quarter" idx="12"/>
          </p:nvPr>
        </p:nvSpPr>
        <p:spPr/>
        <p:txBody>
          <a:bodyPr/>
          <a:lstStyle/>
          <a:p>
            <a:pPr>
              <a:defRPr/>
            </a:pPr>
            <a:fld id="{D24632A0-AD77-4777-8370-8F1390D0B7B2}" type="slidenum">
              <a:rPr lang="ru-RU" smtClean="0"/>
              <a:pPr>
                <a:defRPr/>
              </a:pPr>
              <a:t>‹#›</a:t>
            </a:fld>
            <a:endParaRPr lang="ru-RU"/>
          </a:p>
        </p:txBody>
      </p:sp>
      <p:sp>
        <p:nvSpPr>
          <p:cNvPr id="2" name="Заголовок 1"/>
          <p:cNvSpPr>
            <a:spLocks noGrp="1"/>
          </p:cNvSpPr>
          <p:nvPr>
            <p:ph type="title"/>
          </p:nvPr>
        </p:nvSpPr>
        <p:spPr/>
        <p:txBody>
          <a:bodyPr/>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pPr>
              <a:defRPr/>
            </a:pPr>
            <a:fld id="{70B8F1EE-7655-4C2F-8377-8A5ADAB6533B}" type="datetimeFigureOut">
              <a:rPr lang="ru-RU" smtClean="0"/>
              <a:pPr>
                <a:defRPr/>
              </a:pPr>
              <a:t>10.11.2014</a:t>
            </a:fld>
            <a:endParaRPr lang="ru-RU"/>
          </a:p>
        </p:txBody>
      </p:sp>
      <p:sp>
        <p:nvSpPr>
          <p:cNvPr id="3" name="Нижний колонтитул 2"/>
          <p:cNvSpPr>
            <a:spLocks noGrp="1"/>
          </p:cNvSpPr>
          <p:nvPr>
            <p:ph type="ftr" sz="quarter" idx="11"/>
          </p:nvPr>
        </p:nvSpPr>
        <p:spPr/>
        <p:txBody>
          <a:bodyPr/>
          <a:lstStyle/>
          <a:p>
            <a:pPr>
              <a:defRPr/>
            </a:pPr>
            <a:endParaRPr lang="ru-RU"/>
          </a:p>
        </p:txBody>
      </p:sp>
      <p:sp>
        <p:nvSpPr>
          <p:cNvPr id="4" name="Номер слайда 3"/>
          <p:cNvSpPr>
            <a:spLocks noGrp="1"/>
          </p:cNvSpPr>
          <p:nvPr>
            <p:ph type="sldNum" sz="quarter" idx="12"/>
          </p:nvPr>
        </p:nvSpPr>
        <p:spPr/>
        <p:txBody>
          <a:bodyPr/>
          <a:lstStyle/>
          <a:p>
            <a:pPr>
              <a:defRPr/>
            </a:pPr>
            <a:fld id="{F5FAA57F-7371-41D2-81E4-B48E8F8B2CD6}" type="slidenum">
              <a:rPr lang="ru-RU" smtClean="0"/>
              <a:pPr>
                <a:defRPr/>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9" name="Содержимое 28"/>
          <p:cNvSpPr>
            <a:spLocks noGrp="1"/>
          </p:cNvSpPr>
          <p:nvPr>
            <p:ph sz="quarter" idx="1"/>
          </p:nvPr>
        </p:nvSpPr>
        <p:spPr>
          <a:xfrm>
            <a:off x="457200" y="457200"/>
            <a:ext cx="6248400" cy="5715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3" name="Текст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31" name="Заголовок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8" name="Дата 7"/>
          <p:cNvSpPr>
            <a:spLocks noGrp="1"/>
          </p:cNvSpPr>
          <p:nvPr>
            <p:ph type="dt" sz="half" idx="14"/>
          </p:nvPr>
        </p:nvSpPr>
        <p:spPr/>
        <p:txBody>
          <a:bodyPr/>
          <a:lstStyle/>
          <a:p>
            <a:pPr>
              <a:defRPr/>
            </a:pPr>
            <a:fld id="{84BEF5CF-5795-48E2-979C-3355EB57F4A9}" type="datetimeFigureOut">
              <a:rPr lang="ru-RU" smtClean="0"/>
              <a:pPr>
                <a:defRPr/>
              </a:pPr>
              <a:t>10.11.2014</a:t>
            </a:fld>
            <a:endParaRPr lang="ru-RU"/>
          </a:p>
        </p:txBody>
      </p:sp>
      <p:sp>
        <p:nvSpPr>
          <p:cNvPr id="9" name="Номер слайда 8"/>
          <p:cNvSpPr>
            <a:spLocks noGrp="1"/>
          </p:cNvSpPr>
          <p:nvPr>
            <p:ph type="sldNum" sz="quarter" idx="15"/>
          </p:nvPr>
        </p:nvSpPr>
        <p:spPr/>
        <p:txBody>
          <a:bodyPr/>
          <a:lstStyle/>
          <a:p>
            <a:pPr>
              <a:defRPr/>
            </a:pPr>
            <a:fld id="{4A389F82-86A4-414C-B260-867FBCE5B617}" type="slidenum">
              <a:rPr lang="ru-RU" smtClean="0"/>
              <a:pPr>
                <a:defRPr/>
              </a:pPr>
              <a:t>‹#›</a:t>
            </a:fld>
            <a:endParaRPr lang="ru-RU"/>
          </a:p>
        </p:txBody>
      </p:sp>
      <p:sp>
        <p:nvSpPr>
          <p:cNvPr id="10" name="Нижний колонтитул 9"/>
          <p:cNvSpPr>
            <a:spLocks noGrp="1"/>
          </p:cNvSpPr>
          <p:nvPr>
            <p:ph type="ftr" sz="quarter" idx="16"/>
          </p:nvPr>
        </p:nvSpPr>
        <p:spPr/>
        <p:txBody>
          <a:bodyPr/>
          <a:lstStyle/>
          <a:p>
            <a:pPr>
              <a:defRPr/>
            </a:pPr>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ru-RU" smtClean="0"/>
              <a:t>Вставка рисунка</a:t>
            </a:r>
            <a:endParaRPr kumimoji="0" lang="en-US"/>
          </a:p>
        </p:txBody>
      </p:sp>
      <p:sp>
        <p:nvSpPr>
          <p:cNvPr id="4" name="Текст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8" name="Дата 7"/>
          <p:cNvSpPr>
            <a:spLocks noGrp="1"/>
          </p:cNvSpPr>
          <p:nvPr>
            <p:ph type="dt" sz="half" idx="10"/>
          </p:nvPr>
        </p:nvSpPr>
        <p:spPr/>
        <p:txBody>
          <a:bodyPr/>
          <a:lstStyle/>
          <a:p>
            <a:pPr>
              <a:defRPr/>
            </a:pPr>
            <a:fld id="{E05EECF4-3567-4A50-B339-BDE67E1E3CDC}" type="datetimeFigureOut">
              <a:rPr lang="ru-RU" smtClean="0"/>
              <a:pPr>
                <a:defRPr/>
              </a:pPr>
              <a:t>10.11.2014</a:t>
            </a:fld>
            <a:endParaRPr lang="ru-RU"/>
          </a:p>
        </p:txBody>
      </p:sp>
      <p:sp>
        <p:nvSpPr>
          <p:cNvPr id="9" name="Номер слайда 8"/>
          <p:cNvSpPr>
            <a:spLocks noGrp="1"/>
          </p:cNvSpPr>
          <p:nvPr>
            <p:ph type="sldNum" sz="quarter" idx="11"/>
          </p:nvPr>
        </p:nvSpPr>
        <p:spPr/>
        <p:txBody>
          <a:bodyPr/>
          <a:lstStyle/>
          <a:p>
            <a:pPr>
              <a:defRPr/>
            </a:pPr>
            <a:fld id="{DE8D0CCB-18E8-4066-92E7-562C25BF74BC}" type="slidenum">
              <a:rPr lang="ru-RU" smtClean="0"/>
              <a:pPr>
                <a:defRPr/>
              </a:pPr>
              <a:t>‹#›</a:t>
            </a:fld>
            <a:endParaRPr lang="ru-RU"/>
          </a:p>
        </p:txBody>
      </p:sp>
      <p:sp>
        <p:nvSpPr>
          <p:cNvPr id="10" name="Нижний колонтитул 9"/>
          <p:cNvSpPr>
            <a:spLocks noGrp="1"/>
          </p:cNvSpPr>
          <p:nvPr>
            <p:ph type="ftr" sz="quarter" idx="12"/>
          </p:nvPr>
        </p:nvSpPr>
        <p:spPr/>
        <p:txBody>
          <a:bodyPr/>
          <a:lstStyle/>
          <a:p>
            <a:pPr>
              <a:defRPr/>
            </a:pPr>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Текст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4" name="Дата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fld id="{487029FB-3D8F-48A1-8200-B76DC2EE92AA}" type="datetimeFigureOut">
              <a:rPr lang="ru-RU" smtClean="0"/>
              <a:pPr>
                <a:defRPr/>
              </a:pPr>
              <a:t>10.11.2014</a:t>
            </a:fld>
            <a:endParaRPr lang="ru-RU"/>
          </a:p>
        </p:txBody>
      </p:sp>
      <p:sp>
        <p:nvSpPr>
          <p:cNvPr id="10" name="Нижний колонтитул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ru-RU"/>
          </a:p>
        </p:txBody>
      </p:sp>
      <p:sp>
        <p:nvSpPr>
          <p:cNvPr id="22" name="Номер слайда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450EEBF8-C119-49B7-A042-75BA4ECA590E}" type="slidenum">
              <a:rPr lang="ru-RU" smtClean="0"/>
              <a:pPr>
                <a:defRPr/>
              </a:pPr>
              <a:t>‹#›</a:t>
            </a:fld>
            <a:endParaRPr lang="ru-RU"/>
          </a:p>
        </p:txBody>
      </p:sp>
      <p:sp>
        <p:nvSpPr>
          <p:cNvPr id="5" name="Заголовок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ru-RU" smtClean="0"/>
              <a:t>Образец заголовка</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Layout" Target="../slideLayouts/slideLayout2.xml"/><Relationship Id="rId1" Type="http://schemas.openxmlformats.org/officeDocument/2006/relationships/video" Target="file:///C:\Documents%20and%20Settings\Admin\&#1056;&#1072;&#1073;&#1086;&#1095;&#1080;&#1081;%20&#1089;&#1090;&#1086;&#1083;\Ghosts\castles.MPEG"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6.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slideLayout" Target="../slideLayouts/slideLayout4.xml"/><Relationship Id="rId1" Type="http://schemas.openxmlformats.org/officeDocument/2006/relationships/video" Target="file:///C:\Documents%20and%20Settings\Admin\&#1056;&#1072;&#1073;&#1086;&#1095;&#1080;&#1081;%20&#1089;&#1090;&#1086;&#1083;\Ghosts\&#1084;&#1072;&#1085;&#1082;&#1072;&#1089;&#1090;&#1077;&#1088;.MPEG" TargetMode="External"/><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slideLayout" Target="../slideLayouts/slideLayout4.xml"/><Relationship Id="rId1" Type="http://schemas.openxmlformats.org/officeDocument/2006/relationships/video" Target="file:///C:\Documents%20and%20Settings\Admin\&#1056;&#1072;&#1073;&#1086;&#1095;&#1080;&#1081;%20&#1089;&#1090;&#1086;&#1083;\Ghosts\Tower%20of%20london.MPEG" TargetMode="External"/><Relationship Id="rId4" Type="http://schemas.openxmlformats.org/officeDocument/2006/relationships/image" Target="../media/image14.png"/></Relationships>
</file>

<file path=ppt/slides/_rels/slide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slideLayout" Target="../slideLayouts/slideLayout4.xml"/><Relationship Id="rId1" Type="http://schemas.openxmlformats.org/officeDocument/2006/relationships/video" Target="file:///C:\Documents%20and%20Settings\Admin\&#1056;&#1072;&#1073;&#1086;&#1095;&#1080;&#1081;%20&#1089;&#1090;&#1086;&#1083;\Ghosts\Scotland.MPEG" TargetMode="Externa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slideLayout" Target="../slideLayouts/slideLayout4.xml"/><Relationship Id="rId1" Type="http://schemas.openxmlformats.org/officeDocument/2006/relationships/video" Target="file:///C:\Documents%20and%20Settings\Admin\&#1056;&#1072;&#1073;&#1086;&#1095;&#1080;&#1081;%20&#1089;&#1090;&#1086;&#1083;\Ghosts\wales.MPEG" TargetMode="Externa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4.xml"/><Relationship Id="rId4" Type="http://schemas.openxmlformats.org/officeDocument/2006/relationships/image" Target="../media/image21.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Downloads\glamz_4.jpg"/>
          <p:cNvPicPr>
            <a:picLocks noChangeAspect="1" noChangeArrowheads="1"/>
          </p:cNvPicPr>
          <p:nvPr/>
        </p:nvPicPr>
        <p:blipFill>
          <a:blip r:embed="rId3" cstate="print"/>
          <a:srcRect/>
          <a:stretch>
            <a:fillRect/>
          </a:stretch>
        </p:blipFill>
        <p:spPr bwMode="auto">
          <a:xfrm>
            <a:off x="0" y="0"/>
            <a:ext cx="9144000" cy="6858000"/>
          </a:xfrm>
          <a:prstGeom prst="rect">
            <a:avLst/>
          </a:prstGeom>
          <a:noFill/>
          <a:ln w="9525">
            <a:noFill/>
            <a:miter lim="800000"/>
            <a:headEnd/>
            <a:tailEnd/>
          </a:ln>
        </p:spPr>
      </p:pic>
      <p:sp>
        <p:nvSpPr>
          <p:cNvPr id="3" name="Подзаголовок 2"/>
          <p:cNvSpPr>
            <a:spLocks noGrp="1"/>
          </p:cNvSpPr>
          <p:nvPr>
            <p:ph type="subTitle" idx="1"/>
          </p:nvPr>
        </p:nvSpPr>
        <p:spPr>
          <a:xfrm>
            <a:off x="285750" y="3786188"/>
            <a:ext cx="8643938" cy="1852612"/>
          </a:xfrm>
        </p:spPr>
        <p:txBody>
          <a:bodyPr/>
          <a:lstStyle/>
          <a:p>
            <a:r>
              <a:rPr lang="en-US" sz="4400" smtClean="0">
                <a:solidFill>
                  <a:schemeClr val="tx1"/>
                </a:solidFill>
                <a:latin typeface="Times New Roman" pitchFamily="18" charset="0"/>
                <a:cs typeface="Times New Roman" pitchFamily="18" charset="0"/>
              </a:rPr>
              <a:t>Is Great Britain a country of ghosts?</a:t>
            </a:r>
            <a:endParaRPr lang="ru-RU" sz="4400" smtClean="0">
              <a:solidFill>
                <a:schemeClr val="tx1"/>
              </a:solidFill>
              <a:latin typeface="Times New Roman" pitchFamily="18" charset="0"/>
              <a:cs typeface="Times New Roman" pitchFamily="18" charset="0"/>
            </a:endParaRPr>
          </a:p>
        </p:txBody>
      </p:sp>
      <p:sp>
        <p:nvSpPr>
          <p:cNvPr id="2" name="Заголовок 1"/>
          <p:cNvSpPr>
            <a:spLocks noGrp="1"/>
          </p:cNvSpPr>
          <p:nvPr>
            <p:ph type="ctrTitle"/>
          </p:nvPr>
        </p:nvSpPr>
        <p:spPr>
          <a:xfrm>
            <a:off x="685800" y="1071563"/>
            <a:ext cx="7772400" cy="2071687"/>
          </a:xfrm>
        </p:spPr>
        <p:txBody>
          <a:bodyPr/>
          <a:lstStyle/>
          <a:p>
            <a:r>
              <a:rPr lang="en-US" sz="6000" smtClean="0">
                <a:latin typeface="Times New Roman" pitchFamily="18" charset="0"/>
                <a:cs typeface="Times New Roman" pitchFamily="18" charset="0"/>
              </a:rPr>
              <a:t>Do you believe in ghosts?</a:t>
            </a:r>
            <a:endParaRPr lang="ru-RU" sz="6000" smtClean="0">
              <a:latin typeface="Times New Roman" pitchFamily="18" charset="0"/>
              <a:cs typeface="Times New Roman" pitchFamily="18"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0-#ppt_w/2"/>
                                          </p:val>
                                        </p:tav>
                                        <p:tav tm="100000">
                                          <p:val>
                                            <p:strVal val="#ppt_x"/>
                                          </p:val>
                                        </p:tav>
                                      </p:tavLst>
                                    </p:anim>
                                    <p:anim calcmode="lin" valueType="num">
                                      <p:cBhvr additive="base">
                                        <p:cTn id="8" dur="20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0"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p:cTn id="13" dur="3000" fill="hold"/>
                                        <p:tgtEl>
                                          <p:spTgt spid="3">
                                            <p:txEl>
                                              <p:pRg st="0" end="0"/>
                                            </p:txEl>
                                          </p:spTgt>
                                        </p:tgtEl>
                                        <p:attrNameLst>
                                          <p:attrName>ppt_w</p:attrName>
                                        </p:attrNameLst>
                                      </p:cBhvr>
                                      <p:tavLst>
                                        <p:tav tm="0">
                                          <p:val>
                                            <p:fltVal val="0"/>
                                          </p:val>
                                        </p:tav>
                                        <p:tav tm="100000">
                                          <p:val>
                                            <p:strVal val="#ppt_w"/>
                                          </p:val>
                                        </p:tav>
                                      </p:tavLst>
                                    </p:anim>
                                    <p:anim calcmode="lin" valueType="num">
                                      <p:cBhvr>
                                        <p:cTn id="14" dur="30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15" dur="3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muncaster 2.jpg"/>
          <p:cNvPicPr>
            <a:picLocks noChangeAspect="1"/>
          </p:cNvPicPr>
          <p:nvPr/>
        </p:nvPicPr>
        <p:blipFill>
          <a:blip r:embed="rId2" cstate="print"/>
          <a:stretch>
            <a:fillRect/>
          </a:stretch>
        </p:blipFill>
        <p:spPr>
          <a:xfrm>
            <a:off x="0" y="0"/>
            <a:ext cx="9144000" cy="685800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6" name="Заголовок 5"/>
          <p:cNvSpPr>
            <a:spLocks noGrp="1"/>
          </p:cNvSpPr>
          <p:nvPr>
            <p:ph type="title"/>
          </p:nvPr>
        </p:nvSpPr>
        <p:spPr>
          <a:xfrm>
            <a:off x="214282" y="152400"/>
            <a:ext cx="8715436" cy="561956"/>
          </a:xfrm>
        </p:spPr>
        <p:txBody>
          <a:bodyPr>
            <a:normAutofit fontScale="90000"/>
          </a:bodyPr>
          <a:lstStyle/>
          <a:p>
            <a:r>
              <a:rPr smtClean="0">
                <a:solidFill>
                  <a:schemeClr val="bg1">
                    <a:lumMod val="65000"/>
                    <a:lumOff val="35000"/>
                  </a:schemeClr>
                </a:solidFill>
              </a:rPr>
              <a:t> </a:t>
            </a:r>
            <a:r>
              <a:rPr sz="3600" smtClean="0">
                <a:solidFill>
                  <a:schemeClr val="bg1">
                    <a:lumMod val="65000"/>
                    <a:lumOff val="35000"/>
                  </a:schemeClr>
                </a:solidFill>
              </a:rPr>
              <a:t>Check your answers:</a:t>
            </a:r>
            <a:endParaRPr lang="ru-RU" sz="3600" dirty="0">
              <a:solidFill>
                <a:schemeClr val="bg1">
                  <a:lumMod val="65000"/>
                  <a:lumOff val="35000"/>
                </a:schemeClr>
              </a:solidFill>
            </a:endParaRPr>
          </a:p>
        </p:txBody>
      </p:sp>
      <p:sp>
        <p:nvSpPr>
          <p:cNvPr id="7" name="Содержимое 6"/>
          <p:cNvSpPr>
            <a:spLocks noGrp="1"/>
          </p:cNvSpPr>
          <p:nvPr>
            <p:ph idx="1"/>
          </p:nvPr>
        </p:nvSpPr>
        <p:spPr>
          <a:xfrm>
            <a:off x="142844" y="857232"/>
            <a:ext cx="8786874" cy="5715040"/>
          </a:xfrm>
          <a:solidFill>
            <a:schemeClr val="accent1">
              <a:lumMod val="40000"/>
              <a:lumOff val="60000"/>
              <a:alpha val="55000"/>
            </a:schemeClr>
          </a:solidFill>
        </p:spPr>
        <p:txBody>
          <a:bodyPr>
            <a:normAutofit/>
          </a:bodyPr>
          <a:lstStyle/>
          <a:p>
            <a:pPr>
              <a:buNone/>
            </a:pPr>
            <a:r>
              <a:rPr lang="en-US" sz="2000" dirty="0" smtClean="0">
                <a:solidFill>
                  <a:schemeClr val="bg1"/>
                </a:solidFill>
              </a:rPr>
              <a:t>When the American, Mr. Otis, bought Canterville Castle, everyone told him that this was very foolish, as the place was haunted. At eleven o'clock the family went to bed and some time after, Mr. Otis was awakened by a strange noise in the corridor, outside his room. It sounded like the clank of metal. Mr. Otis got up and looked at the time. It was exactly one o'clock. So Mr. Otis put on his slippers, went to the door and opened it. There, right in front of him, stood the ghost - his eyes were red; long grey hair fell over his shoulders and from his wrists and ankles hung heavy chains. </a:t>
            </a:r>
            <a:r>
              <a:rPr lang="en-US" sz="2000" dirty="0" smtClean="0"/>
              <a:t>“</a:t>
            </a:r>
            <a:r>
              <a:rPr lang="en-US" sz="2000" dirty="0" smtClean="0">
                <a:solidFill>
                  <a:schemeClr val="bg1"/>
                </a:solidFill>
              </a:rPr>
              <a:t>My dear Sir,” said Mr. Otis, “you must oil those chains. It's impossible to sleep with such a noise.” Shocked, the Canterville ghost stood quite motionless for a moment, but then he growled angrily. Just at this moment, the twins appeared on the corridor and threw a large pillow at him! </a:t>
            </a:r>
          </a:p>
          <a:p>
            <a:pPr>
              <a:buNone/>
            </a:pPr>
            <a:r>
              <a:rPr lang="en-US" sz="2000" dirty="0" smtClean="0">
                <a:solidFill>
                  <a:schemeClr val="bg1"/>
                </a:solidFill>
              </a:rPr>
              <a:t>When the ghost reached his small secret chamber, he took a deep breath. No ghosts in history had ever been treated in this manner!</a:t>
            </a:r>
          </a:p>
          <a:p>
            <a:pPr>
              <a:buNone/>
            </a:pPr>
            <a:endParaRPr lang="ru-RU" sz="2000" dirty="0">
              <a:solidFill>
                <a:schemeClr val="bg1"/>
              </a:solidFill>
            </a:endParaRPr>
          </a:p>
        </p:txBody>
      </p:sp>
    </p:spTree>
  </p:cSld>
  <p:clrMapOvr>
    <a:masterClrMapping/>
  </p:clrMapOvr>
  <p:transition spd="slow">
    <p:newsfla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1281643024_2jmydu9r1qeoxw7.jpeg"/>
          <p:cNvPicPr>
            <a:picLocks noChangeAspect="1"/>
          </p:cNvPicPr>
          <p:nvPr/>
        </p:nvPicPr>
        <p:blipFill>
          <a:blip r:embed="rId2" cstate="print"/>
          <a:stretch>
            <a:fillRect/>
          </a:stretch>
        </p:blipFill>
        <p:spPr>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sp>
        <p:nvSpPr>
          <p:cNvPr id="8" name="Заголовок 7"/>
          <p:cNvSpPr>
            <a:spLocks noGrp="1"/>
          </p:cNvSpPr>
          <p:nvPr>
            <p:ph type="title"/>
          </p:nvPr>
        </p:nvSpPr>
        <p:spPr>
          <a:xfrm>
            <a:off x="285720" y="857232"/>
            <a:ext cx="8401080" cy="1643074"/>
          </a:xfrm>
        </p:spPr>
        <p:txBody>
          <a:bodyPr>
            <a:normAutofit/>
          </a:bodyPr>
          <a:lstStyle/>
          <a:p>
            <a:r>
              <a:rPr sz="5500" smtClean="0"/>
              <a:t>So do you believe in ghosts</a:t>
            </a:r>
            <a:r>
              <a:rPr lang="ru-RU" sz="5500" dirty="0" smtClean="0"/>
              <a:t>…</a:t>
            </a:r>
            <a:endParaRPr lang="ru-RU" sz="5500" dirty="0"/>
          </a:p>
        </p:txBody>
      </p:sp>
    </p:spTree>
  </p:cSld>
  <p:clrMapOvr>
    <a:masterClrMapping/>
  </p:clrMapOvr>
  <p:transition spd="med">
    <p:plus/>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animEffect transition="in" filter="fade">
                                      <p:cBhvr>
                                        <p:cTn id="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 name="castles.MPEG">
            <a:hlinkClick r:id="" action="ppaction://media"/>
          </p:cNvPr>
          <p:cNvPicPr>
            <a:picLocks noGrp="1" noRot="1" noChangeAspect="1"/>
          </p:cNvPicPr>
          <p:nvPr>
            <p:ph idx="1"/>
            <a:videoFile r:link="rId1"/>
          </p:nvPr>
        </p:nvPicPr>
        <p:blipFill>
          <a:blip r:embed="rId3" cstate="print"/>
          <a:stretch>
            <a:fillRect/>
          </a:stretch>
        </p:blipFill>
        <p:spPr>
          <a:xfrm>
            <a:off x="0" y="0"/>
            <a:ext cx="9144000" cy="6858000"/>
          </a:xfrm>
          <a:prstGeom prst="rect">
            <a:avLst/>
          </a:prstGeom>
        </p:spPr>
      </p:pic>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264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Downloads\1210492445_040.jpg"/>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p:spPr>
      </p:pic>
      <p:sp>
        <p:nvSpPr>
          <p:cNvPr id="3" name="Содержимое 2"/>
          <p:cNvSpPr>
            <a:spLocks noGrp="1"/>
          </p:cNvSpPr>
          <p:nvPr>
            <p:ph idx="1"/>
          </p:nvPr>
        </p:nvSpPr>
        <p:spPr>
          <a:xfrm>
            <a:off x="214313" y="500063"/>
            <a:ext cx="6929437" cy="6143625"/>
          </a:xfrm>
        </p:spPr>
        <p:txBody>
          <a:bodyPr/>
          <a:lstStyle/>
          <a:p>
            <a:pPr>
              <a:buFont typeface="Arial" charset="0"/>
              <a:buNone/>
            </a:pPr>
            <a:r>
              <a:rPr lang="en-US" sz="2800" dirty="0" smtClean="0">
                <a:latin typeface="Times New Roman" pitchFamily="18" charset="0"/>
                <a:cs typeface="Times New Roman" pitchFamily="18" charset="0"/>
              </a:rPr>
              <a:t> </a:t>
            </a:r>
            <a:r>
              <a:rPr lang="en-US" sz="2800" dirty="0" smtClean="0">
                <a:solidFill>
                  <a:schemeClr val="bg1"/>
                </a:solidFill>
                <a:latin typeface="Times New Roman" pitchFamily="18" charset="0"/>
                <a:cs typeface="Times New Roman" pitchFamily="18" charset="0"/>
              </a:rPr>
              <a:t>Since ancient times, Great Britain have been amongst the most significant countries in the world for Magic, Myths, Ghosts and Legends.  Almost every town, city and village in Britain has its own secret history.</a:t>
            </a:r>
          </a:p>
          <a:p>
            <a:pPr>
              <a:buFont typeface="Arial" charset="0"/>
              <a:buNone/>
            </a:pPr>
            <a:r>
              <a:rPr lang="en-US" sz="2800" dirty="0" smtClean="0">
                <a:solidFill>
                  <a:schemeClr val="bg1"/>
                </a:solidFill>
                <a:latin typeface="Times New Roman" pitchFamily="18" charset="0"/>
                <a:cs typeface="Times New Roman" pitchFamily="18" charset="0"/>
              </a:rPr>
              <a:t>The place most people think of as having ghosts are haunted castles.</a:t>
            </a:r>
          </a:p>
          <a:p>
            <a:pPr>
              <a:buFont typeface="Arial" charset="0"/>
              <a:buNone/>
            </a:pPr>
            <a:r>
              <a:rPr lang="en-US" sz="2800" dirty="0" smtClean="0">
                <a:solidFill>
                  <a:schemeClr val="bg1"/>
                </a:solidFill>
                <a:latin typeface="Times New Roman" pitchFamily="18" charset="0"/>
                <a:cs typeface="Times New Roman" pitchFamily="18" charset="0"/>
              </a:rPr>
              <a:t>It seems unusual to find a</a:t>
            </a:r>
          </a:p>
          <a:p>
            <a:pPr>
              <a:buFont typeface="Arial" charset="0"/>
              <a:buNone/>
            </a:pPr>
            <a:r>
              <a:rPr lang="en-US" sz="2800" dirty="0" smtClean="0">
                <a:solidFill>
                  <a:schemeClr val="bg1"/>
                </a:solidFill>
                <a:latin typeface="Times New Roman" pitchFamily="18" charset="0"/>
                <a:cs typeface="Times New Roman" pitchFamily="18" charset="0"/>
              </a:rPr>
              <a:t>castle without ghosts!</a:t>
            </a:r>
            <a:endParaRPr lang="ru-RU" sz="2800" dirty="0" smtClean="0">
              <a:solidFill>
                <a:schemeClr val="bg1"/>
              </a:solidFill>
              <a:latin typeface="Times New Roman" pitchFamily="18" charset="0"/>
              <a:cs typeface="Times New Roman" pitchFamily="18" charset="0"/>
            </a:endParaRPr>
          </a:p>
        </p:txBody>
      </p:sp>
      <p:sp>
        <p:nvSpPr>
          <p:cNvPr id="2" name="Заголовок 1"/>
          <p:cNvSpPr>
            <a:spLocks noGrp="1"/>
          </p:cNvSpPr>
          <p:nvPr>
            <p:ph type="title"/>
          </p:nvPr>
        </p:nvSpPr>
        <p:spPr>
          <a:xfrm>
            <a:off x="457200" y="274638"/>
            <a:ext cx="8229600" cy="82550"/>
          </a:xfrm>
        </p:spPr>
        <p:txBody>
          <a:bodyPr rtlCol="0">
            <a:normAutofit fontScale="90000"/>
          </a:bodyPr>
          <a:lstStyle/>
          <a:p>
            <a:pPr fontAlgn="auto">
              <a:spcAft>
                <a:spcPts val="0"/>
              </a:spcAft>
              <a:defRPr/>
            </a:pPr>
            <a:endParaRPr lang="ru-RU" dirty="0" smtClean="0"/>
          </a:p>
        </p:txBody>
      </p:sp>
    </p:spTree>
  </p:cSld>
  <p:clrMapOvr>
    <a:masterClrMapping/>
  </p:clrMapOvr>
  <p:transition spd="slow">
    <p:wipe dir="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2"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2000" fill="hold"/>
                                        <p:tgtEl>
                                          <p:spTgt spid="3">
                                            <p:txEl>
                                              <p:pRg st="0" end="0"/>
                                            </p:txEl>
                                          </p:spTgt>
                                        </p:tgtEl>
                                        <p:attrNameLst>
                                          <p:attrName>ppt_x</p:attrName>
                                        </p:attrNameLst>
                                      </p:cBhvr>
                                      <p:tavLst>
                                        <p:tav tm="0">
                                          <p:val>
                                            <p:strVal val="1+#ppt_w/2"/>
                                          </p:val>
                                        </p:tav>
                                        <p:tav tm="100000">
                                          <p:val>
                                            <p:strVal val="#ppt_x"/>
                                          </p:val>
                                        </p:tav>
                                      </p:tavLst>
                                    </p:anim>
                                    <p:anim calcmode="lin" valueType="num">
                                      <p:cBhvr additive="base">
                                        <p:cTn id="8" dur="2000" fill="hold"/>
                                        <p:tgtEl>
                                          <p:spTgt spid="3">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2"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2000" fill="hold"/>
                                        <p:tgtEl>
                                          <p:spTgt spid="3">
                                            <p:txEl>
                                              <p:pRg st="1" end="1"/>
                                            </p:txEl>
                                          </p:spTgt>
                                        </p:tgtEl>
                                        <p:attrNameLst>
                                          <p:attrName>ppt_x</p:attrName>
                                        </p:attrNameLst>
                                      </p:cBhvr>
                                      <p:tavLst>
                                        <p:tav tm="0">
                                          <p:val>
                                            <p:strVal val="1+#ppt_w/2"/>
                                          </p:val>
                                        </p:tav>
                                        <p:tav tm="100000">
                                          <p:val>
                                            <p:strVal val="#ppt_x"/>
                                          </p:val>
                                        </p:tav>
                                      </p:tavLst>
                                    </p:anim>
                                    <p:anim calcmode="lin" valueType="num">
                                      <p:cBhvr additive="base">
                                        <p:cTn id="14" dur="2000" fill="hold"/>
                                        <p:tgtEl>
                                          <p:spTgt spid="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7" presetClass="entr" presetSubtype="2"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2000" fill="hold"/>
                                        <p:tgtEl>
                                          <p:spTgt spid="3">
                                            <p:txEl>
                                              <p:pRg st="2" end="2"/>
                                            </p:txEl>
                                          </p:spTgt>
                                        </p:tgtEl>
                                        <p:attrNameLst>
                                          <p:attrName>ppt_x</p:attrName>
                                        </p:attrNameLst>
                                      </p:cBhvr>
                                      <p:tavLst>
                                        <p:tav tm="0">
                                          <p:val>
                                            <p:strVal val="1+#ppt_w/2"/>
                                          </p:val>
                                        </p:tav>
                                        <p:tav tm="100000">
                                          <p:val>
                                            <p:strVal val="#ppt_x"/>
                                          </p:val>
                                        </p:tav>
                                      </p:tavLst>
                                    </p:anim>
                                    <p:anim calcmode="lin" valueType="num">
                                      <p:cBhvr additive="base">
                                        <p:cTn id="20" dur="2000" fill="hold"/>
                                        <p:tgtEl>
                                          <p:spTgt spid="3">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7" presetClass="entr" presetSubtype="2" fill="hold" grpId="0"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2000" fill="hold"/>
                                        <p:tgtEl>
                                          <p:spTgt spid="3">
                                            <p:txEl>
                                              <p:pRg st="3" end="3"/>
                                            </p:txEl>
                                          </p:spTgt>
                                        </p:tgtEl>
                                        <p:attrNameLst>
                                          <p:attrName>ppt_x</p:attrName>
                                        </p:attrNameLst>
                                      </p:cBhvr>
                                      <p:tavLst>
                                        <p:tav tm="0">
                                          <p:val>
                                            <p:strVal val="1+#ppt_w/2"/>
                                          </p:val>
                                        </p:tav>
                                        <p:tav tm="100000">
                                          <p:val>
                                            <p:strVal val="#ppt_x"/>
                                          </p:val>
                                        </p:tav>
                                      </p:tavLst>
                                    </p:anim>
                                    <p:anim calcmode="lin" valueType="num">
                                      <p:cBhvr additive="base">
                                        <p:cTn id="26" dur="2000" fill="hold"/>
                                        <p:tgtEl>
                                          <p:spTgt spid="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descr="2167502.jpg"/>
          <p:cNvPicPr>
            <a:picLocks noChangeAspect="1"/>
          </p:cNvPicPr>
          <p:nvPr/>
        </p:nvPicPr>
        <p:blipFill>
          <a:blip r:embed="rId2" cstate="print"/>
          <a:stretch>
            <a:fillRect/>
          </a:stretch>
        </p:blipFill>
        <p:spPr>
          <a:xfrm>
            <a:off x="6072198" y="571480"/>
            <a:ext cx="2857520" cy="3500462"/>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20" name="Рисунок 19" descr="scp05.jpg"/>
          <p:cNvPicPr>
            <a:picLocks noChangeAspect="1"/>
          </p:cNvPicPr>
          <p:nvPr/>
        </p:nvPicPr>
        <p:blipFill>
          <a:blip r:embed="rId3" cstate="print"/>
          <a:stretch>
            <a:fillRect/>
          </a:stretch>
        </p:blipFill>
        <p:spPr>
          <a:xfrm>
            <a:off x="3286116" y="1142984"/>
            <a:ext cx="3042968" cy="3357586"/>
          </a:xfrm>
          <a:prstGeom prst="rect">
            <a:avLst/>
          </a:prstGeom>
          <a:ln>
            <a:noFill/>
          </a:ln>
          <a:effectLst>
            <a:softEdge rad="112500"/>
          </a:effectLst>
        </p:spPr>
      </p:pic>
      <p:pic>
        <p:nvPicPr>
          <p:cNvPr id="21" name="Рисунок 20" descr="roch.jpg"/>
          <p:cNvPicPr>
            <a:picLocks noChangeAspect="1"/>
          </p:cNvPicPr>
          <p:nvPr/>
        </p:nvPicPr>
        <p:blipFill>
          <a:blip r:embed="rId4" cstate="print"/>
          <a:stretch>
            <a:fillRect/>
          </a:stretch>
        </p:blipFill>
        <p:spPr>
          <a:xfrm>
            <a:off x="4905378" y="4143380"/>
            <a:ext cx="4238622" cy="228599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18" name="Рисунок 17" descr="arundel_castle.jpg"/>
          <p:cNvPicPr>
            <a:picLocks noChangeAspect="1"/>
          </p:cNvPicPr>
          <p:nvPr/>
        </p:nvPicPr>
        <p:blipFill>
          <a:blip r:embed="rId5" cstate="print"/>
          <a:stretch>
            <a:fillRect/>
          </a:stretch>
        </p:blipFill>
        <p:spPr>
          <a:xfrm>
            <a:off x="285720" y="3643314"/>
            <a:ext cx="4214842" cy="2714644"/>
          </a:xfrm>
          <a:prstGeom prst="ellipse">
            <a:avLst/>
          </a:prstGeom>
          <a:ln>
            <a:noFill/>
          </a:ln>
          <a:effectLst>
            <a:softEdge rad="112500"/>
          </a:effectLst>
        </p:spPr>
      </p:pic>
      <p:pic>
        <p:nvPicPr>
          <p:cNvPr id="16" name="Рисунок 15" descr="371977_913849.jpg"/>
          <p:cNvPicPr>
            <a:picLocks noChangeAspect="1"/>
          </p:cNvPicPr>
          <p:nvPr/>
        </p:nvPicPr>
        <p:blipFill>
          <a:blip r:embed="rId6" cstate="print"/>
          <a:stretch>
            <a:fillRect/>
          </a:stretch>
        </p:blipFill>
        <p:spPr>
          <a:xfrm>
            <a:off x="571472" y="1071546"/>
            <a:ext cx="3262322" cy="237530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
        <p:nvSpPr>
          <p:cNvPr id="13" name="Заголовок 12"/>
          <p:cNvSpPr>
            <a:spLocks noGrp="1"/>
          </p:cNvSpPr>
          <p:nvPr>
            <p:ph type="title"/>
          </p:nvPr>
        </p:nvSpPr>
        <p:spPr>
          <a:xfrm>
            <a:off x="457200" y="152400"/>
            <a:ext cx="8229600" cy="633394"/>
          </a:xfrm>
        </p:spPr>
        <p:txBody>
          <a:bodyPr>
            <a:normAutofit fontScale="90000"/>
          </a:bodyPr>
          <a:lstStyle/>
          <a:p>
            <a:r>
              <a:rPr i="1" smtClean="0">
                <a:solidFill>
                  <a:schemeClr val="accent4">
                    <a:lumMod val="75000"/>
                  </a:schemeClr>
                </a:solidFill>
              </a:rPr>
              <a:t>	Haunted Castles</a:t>
            </a:r>
            <a:endParaRPr lang="ru-RU" i="1" dirty="0">
              <a:solidFill>
                <a:schemeClr val="accent4">
                  <a:lumMod val="75000"/>
                </a:schemeClr>
              </a:solidFill>
            </a:endParaRPr>
          </a:p>
        </p:txBody>
      </p:sp>
      <p:sp>
        <p:nvSpPr>
          <p:cNvPr id="23" name="TextBox 22"/>
          <p:cNvSpPr txBox="1"/>
          <p:nvPr/>
        </p:nvSpPr>
        <p:spPr>
          <a:xfrm rot="541327">
            <a:off x="755835" y="2604038"/>
            <a:ext cx="2417908" cy="646331"/>
          </a:xfrm>
          <a:prstGeom prst="rect">
            <a:avLst/>
          </a:prstGeom>
          <a:noFill/>
        </p:spPr>
        <p:txBody>
          <a:bodyPr wrap="square" rtlCol="0">
            <a:spAutoFit/>
          </a:bodyPr>
          <a:lstStyle/>
          <a:p>
            <a:r>
              <a:rPr lang="en-US" dirty="0" err="1" smtClean="0"/>
              <a:t>Dunrobin</a:t>
            </a:r>
            <a:r>
              <a:rPr lang="en-US" dirty="0" smtClean="0"/>
              <a:t> castle (Scotland)</a:t>
            </a:r>
            <a:endParaRPr lang="ru-RU" dirty="0"/>
          </a:p>
        </p:txBody>
      </p:sp>
      <p:sp>
        <p:nvSpPr>
          <p:cNvPr id="24" name="TextBox 23"/>
          <p:cNvSpPr txBox="1"/>
          <p:nvPr/>
        </p:nvSpPr>
        <p:spPr>
          <a:xfrm rot="21214586">
            <a:off x="1134055" y="5445965"/>
            <a:ext cx="2729571" cy="369332"/>
          </a:xfrm>
          <a:prstGeom prst="rect">
            <a:avLst/>
          </a:prstGeom>
          <a:noFill/>
        </p:spPr>
        <p:txBody>
          <a:bodyPr wrap="square" rtlCol="0">
            <a:spAutoFit/>
          </a:bodyPr>
          <a:lstStyle/>
          <a:p>
            <a:r>
              <a:rPr lang="en-US" dirty="0" smtClean="0"/>
              <a:t>Arundel Castle(England)</a:t>
            </a:r>
            <a:endParaRPr lang="ru-RU" dirty="0"/>
          </a:p>
        </p:txBody>
      </p:sp>
      <p:sp>
        <p:nvSpPr>
          <p:cNvPr id="25" name="TextBox 24"/>
          <p:cNvSpPr txBox="1"/>
          <p:nvPr/>
        </p:nvSpPr>
        <p:spPr>
          <a:xfrm rot="10368733" flipV="1">
            <a:off x="5652785" y="5934393"/>
            <a:ext cx="2620152" cy="400110"/>
          </a:xfrm>
          <a:prstGeom prst="rect">
            <a:avLst/>
          </a:prstGeom>
          <a:noFill/>
        </p:spPr>
        <p:txBody>
          <a:bodyPr wrap="square" rtlCol="0">
            <a:spAutoFit/>
          </a:bodyPr>
          <a:lstStyle/>
          <a:p>
            <a:r>
              <a:rPr lang="en-US" i="1" dirty="0" err="1" smtClean="0"/>
              <a:t>Roch</a:t>
            </a:r>
            <a:r>
              <a:rPr lang="en-US" sz="2000" i="1" dirty="0" smtClean="0"/>
              <a:t> </a:t>
            </a:r>
            <a:r>
              <a:rPr lang="en-US" i="1" dirty="0" smtClean="0"/>
              <a:t>Castle(Wales</a:t>
            </a:r>
            <a:r>
              <a:rPr lang="en-US" dirty="0" smtClean="0"/>
              <a:t>)</a:t>
            </a:r>
            <a:endParaRPr lang="ru-RU" dirty="0"/>
          </a:p>
        </p:txBody>
      </p:sp>
      <p:sp>
        <p:nvSpPr>
          <p:cNvPr id="26" name="TextBox 25"/>
          <p:cNvSpPr txBox="1"/>
          <p:nvPr/>
        </p:nvSpPr>
        <p:spPr>
          <a:xfrm>
            <a:off x="3643306" y="928670"/>
            <a:ext cx="2643206" cy="369332"/>
          </a:xfrm>
          <a:prstGeom prst="rect">
            <a:avLst/>
          </a:prstGeom>
          <a:noFill/>
        </p:spPr>
        <p:txBody>
          <a:bodyPr wrap="square" rtlCol="0">
            <a:spAutoFit/>
          </a:bodyPr>
          <a:lstStyle/>
          <a:p>
            <a:r>
              <a:rPr lang="en-US" dirty="0" smtClean="0">
                <a:solidFill>
                  <a:schemeClr val="bg1"/>
                </a:solidFill>
              </a:rPr>
              <a:t>Dover Castle (England)</a:t>
            </a:r>
            <a:endParaRPr lang="ru-RU" dirty="0">
              <a:solidFill>
                <a:schemeClr val="bg1"/>
              </a:solidFill>
            </a:endParaRPr>
          </a:p>
        </p:txBody>
      </p:sp>
      <p:sp>
        <p:nvSpPr>
          <p:cNvPr id="27" name="TextBox 26"/>
          <p:cNvSpPr txBox="1"/>
          <p:nvPr/>
        </p:nvSpPr>
        <p:spPr>
          <a:xfrm rot="825451">
            <a:off x="6984966" y="1243323"/>
            <a:ext cx="2357454" cy="646331"/>
          </a:xfrm>
          <a:prstGeom prst="rect">
            <a:avLst/>
          </a:prstGeom>
          <a:noFill/>
        </p:spPr>
        <p:txBody>
          <a:bodyPr wrap="square" rtlCol="0">
            <a:spAutoFit/>
          </a:bodyPr>
          <a:lstStyle/>
          <a:p>
            <a:r>
              <a:rPr lang="en-US" dirty="0" smtClean="0">
                <a:solidFill>
                  <a:schemeClr val="bg1"/>
                </a:solidFill>
              </a:rPr>
              <a:t>Windsor Castle(England)</a:t>
            </a:r>
            <a:endParaRPr lang="ru-RU" dirty="0">
              <a:solidFill>
                <a:schemeClr val="bg1"/>
              </a:solidFill>
            </a:endParaRPr>
          </a:p>
        </p:txBody>
      </p:sp>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7"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1000" fill="hold"/>
                                        <p:tgtEl>
                                          <p:spTgt spid="13"/>
                                        </p:tgtEl>
                                        <p:attrNameLst>
                                          <p:attrName>ppt_x</p:attrName>
                                        </p:attrNameLst>
                                      </p:cBhvr>
                                      <p:tavLst>
                                        <p:tav tm="0">
                                          <p:val>
                                            <p:strVal val="0-#ppt_w/2"/>
                                          </p:val>
                                        </p:tav>
                                        <p:tav tm="100000">
                                          <p:val>
                                            <p:strVal val="#ppt_x"/>
                                          </p:val>
                                        </p:tav>
                                      </p:tavLst>
                                    </p:anim>
                                    <p:anim calcmode="lin" valueType="num">
                                      <p:cBhvr additive="base">
                                        <p:cTn id="8" dur="1000" fill="hold"/>
                                        <p:tgtEl>
                                          <p:spTgt spid="13"/>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7" presetClass="entr" presetSubtype="8" fill="hold" nodeType="clickEffect">
                                  <p:stCondLst>
                                    <p:cond delay="0"/>
                                  </p:stCondLst>
                                  <p:childTnLst>
                                    <p:set>
                                      <p:cBhvr>
                                        <p:cTn id="12" dur="1" fill="hold">
                                          <p:stCondLst>
                                            <p:cond delay="0"/>
                                          </p:stCondLst>
                                        </p:cTn>
                                        <p:tgtEl>
                                          <p:spTgt spid="16"/>
                                        </p:tgtEl>
                                        <p:attrNameLst>
                                          <p:attrName>style.visibility</p:attrName>
                                        </p:attrNameLst>
                                      </p:cBhvr>
                                      <p:to>
                                        <p:strVal val="visible"/>
                                      </p:to>
                                    </p:set>
                                    <p:anim calcmode="lin" valueType="num">
                                      <p:cBhvr additive="base">
                                        <p:cTn id="13" dur="1000" fill="hold"/>
                                        <p:tgtEl>
                                          <p:spTgt spid="16"/>
                                        </p:tgtEl>
                                        <p:attrNameLst>
                                          <p:attrName>ppt_x</p:attrName>
                                        </p:attrNameLst>
                                      </p:cBhvr>
                                      <p:tavLst>
                                        <p:tav tm="0">
                                          <p:val>
                                            <p:strVal val="0-#ppt_w/2"/>
                                          </p:val>
                                        </p:tav>
                                        <p:tav tm="100000">
                                          <p:val>
                                            <p:strVal val="#ppt_x"/>
                                          </p:val>
                                        </p:tav>
                                      </p:tavLst>
                                    </p:anim>
                                    <p:anim calcmode="lin" valueType="num">
                                      <p:cBhvr additive="base">
                                        <p:cTn id="14" dur="1000" fill="hold"/>
                                        <p:tgtEl>
                                          <p:spTgt spid="16"/>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385" decel="100000"/>
                                        <p:tgtEl>
                                          <p:spTgt spid="23"/>
                                        </p:tgtEl>
                                      </p:cBhvr>
                                    </p:animEffect>
                                    <p:animScale>
                                      <p:cBhvr>
                                        <p:cTn id="20" dur="385" decel="100000"/>
                                        <p:tgtEl>
                                          <p:spTgt spid="23"/>
                                        </p:tgtEl>
                                      </p:cBhvr>
                                      <p:from x="10000" y="10000"/>
                                      <p:to x="200000" y="450000"/>
                                    </p:animScale>
                                    <p:animScale>
                                      <p:cBhvr>
                                        <p:cTn id="21" dur="615" accel="100000" fill="hold">
                                          <p:stCondLst>
                                            <p:cond delay="385"/>
                                          </p:stCondLst>
                                        </p:cTn>
                                        <p:tgtEl>
                                          <p:spTgt spid="23"/>
                                        </p:tgtEl>
                                      </p:cBhvr>
                                      <p:from x="200000" y="450000"/>
                                      <p:to x="100000" y="100000"/>
                                    </p:animScale>
                                    <p:set>
                                      <p:cBhvr>
                                        <p:cTn id="22" dur="385" fill="hold"/>
                                        <p:tgtEl>
                                          <p:spTgt spid="23"/>
                                        </p:tgtEl>
                                        <p:attrNameLst>
                                          <p:attrName>ppt_x</p:attrName>
                                        </p:attrNameLst>
                                      </p:cBhvr>
                                      <p:to>
                                        <p:strVal val="(0.5)"/>
                                      </p:to>
                                    </p:set>
                                    <p:anim from="(0.5)" to="(#ppt_x)" calcmode="lin" valueType="num">
                                      <p:cBhvr>
                                        <p:cTn id="23" dur="615" accel="100000" fill="hold">
                                          <p:stCondLst>
                                            <p:cond delay="385"/>
                                          </p:stCondLst>
                                        </p:cTn>
                                        <p:tgtEl>
                                          <p:spTgt spid="23"/>
                                        </p:tgtEl>
                                        <p:attrNameLst>
                                          <p:attrName>ppt_x</p:attrName>
                                        </p:attrNameLst>
                                      </p:cBhvr>
                                    </p:anim>
                                    <p:set>
                                      <p:cBhvr>
                                        <p:cTn id="24" dur="385" fill="hold"/>
                                        <p:tgtEl>
                                          <p:spTgt spid="23"/>
                                        </p:tgtEl>
                                        <p:attrNameLst>
                                          <p:attrName>ppt_y</p:attrName>
                                        </p:attrNameLst>
                                      </p:cBhvr>
                                      <p:to>
                                        <p:strVal val="(#ppt_y+0.4)"/>
                                      </p:to>
                                    </p:set>
                                    <p:anim from="(#ppt_y+0.4)" to="(#ppt_y)" calcmode="lin" valueType="num">
                                      <p:cBhvr>
                                        <p:cTn id="25" dur="615" accel="100000" fill="hold">
                                          <p:stCondLst>
                                            <p:cond delay="385"/>
                                          </p:stCondLst>
                                        </p:cTn>
                                        <p:tgtEl>
                                          <p:spTgt spid="23"/>
                                        </p:tgtEl>
                                        <p:attrNameLst>
                                          <p:attrName>ppt_y</p:attrName>
                                        </p:attrNameLst>
                                      </p:cBhvr>
                                    </p:anim>
                                  </p:childTnLst>
                                </p:cTn>
                              </p:par>
                            </p:childTnLst>
                          </p:cTn>
                        </p:par>
                      </p:childTnLst>
                    </p:cTn>
                  </p:par>
                  <p:par>
                    <p:cTn id="26" fill="hold">
                      <p:stCondLst>
                        <p:cond delay="indefinite"/>
                      </p:stCondLst>
                      <p:childTnLst>
                        <p:par>
                          <p:cTn id="27" fill="hold">
                            <p:stCondLst>
                              <p:cond delay="0"/>
                            </p:stCondLst>
                            <p:childTnLst>
                              <p:par>
                                <p:cTn id="28" presetID="3" presetClass="entr" presetSubtype="5" fill="hold" nodeType="clickEffect">
                                  <p:stCondLst>
                                    <p:cond delay="0"/>
                                  </p:stCondLst>
                                  <p:childTnLst>
                                    <p:set>
                                      <p:cBhvr>
                                        <p:cTn id="29" dur="1" fill="hold">
                                          <p:stCondLst>
                                            <p:cond delay="0"/>
                                          </p:stCondLst>
                                        </p:cTn>
                                        <p:tgtEl>
                                          <p:spTgt spid="20"/>
                                        </p:tgtEl>
                                        <p:attrNameLst>
                                          <p:attrName>style.visibility</p:attrName>
                                        </p:attrNameLst>
                                      </p:cBhvr>
                                      <p:to>
                                        <p:strVal val="visible"/>
                                      </p:to>
                                    </p:set>
                                    <p:animEffect transition="in" filter="blinds(vertical)">
                                      <p:cBhvr>
                                        <p:cTn id="30" dur="1000"/>
                                        <p:tgtEl>
                                          <p:spTgt spid="20"/>
                                        </p:tgtEl>
                                      </p:cBhvr>
                                    </p:animEffect>
                                  </p:childTnLst>
                                </p:cTn>
                              </p:par>
                            </p:childTnLst>
                          </p:cTn>
                        </p:par>
                      </p:childTnLst>
                    </p:cTn>
                  </p:par>
                  <p:par>
                    <p:cTn id="31" fill="hold">
                      <p:stCondLst>
                        <p:cond delay="indefinite"/>
                      </p:stCondLst>
                      <p:childTnLst>
                        <p:par>
                          <p:cTn id="32" fill="hold">
                            <p:stCondLst>
                              <p:cond delay="0"/>
                            </p:stCondLst>
                            <p:childTnLst>
                              <p:par>
                                <p:cTn id="33" presetID="51" presetClass="entr" presetSubtype="0" fill="hold" grpId="0" nodeType="click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fade">
                                      <p:cBhvr>
                                        <p:cTn id="35" dur="385" decel="100000"/>
                                        <p:tgtEl>
                                          <p:spTgt spid="26"/>
                                        </p:tgtEl>
                                      </p:cBhvr>
                                    </p:animEffect>
                                    <p:animScale>
                                      <p:cBhvr>
                                        <p:cTn id="36" dur="385" decel="100000"/>
                                        <p:tgtEl>
                                          <p:spTgt spid="26"/>
                                        </p:tgtEl>
                                      </p:cBhvr>
                                      <p:from x="10000" y="10000"/>
                                      <p:to x="200000" y="450000"/>
                                    </p:animScale>
                                    <p:animScale>
                                      <p:cBhvr>
                                        <p:cTn id="37" dur="615" accel="100000" fill="hold">
                                          <p:stCondLst>
                                            <p:cond delay="385"/>
                                          </p:stCondLst>
                                        </p:cTn>
                                        <p:tgtEl>
                                          <p:spTgt spid="26"/>
                                        </p:tgtEl>
                                      </p:cBhvr>
                                      <p:from x="200000" y="450000"/>
                                      <p:to x="100000" y="100000"/>
                                    </p:animScale>
                                    <p:set>
                                      <p:cBhvr>
                                        <p:cTn id="38" dur="385" fill="hold"/>
                                        <p:tgtEl>
                                          <p:spTgt spid="26"/>
                                        </p:tgtEl>
                                        <p:attrNameLst>
                                          <p:attrName>ppt_x</p:attrName>
                                        </p:attrNameLst>
                                      </p:cBhvr>
                                      <p:to>
                                        <p:strVal val="(0.5)"/>
                                      </p:to>
                                    </p:set>
                                    <p:anim from="(0.5)" to="(#ppt_x)" calcmode="lin" valueType="num">
                                      <p:cBhvr>
                                        <p:cTn id="39" dur="615" accel="100000" fill="hold">
                                          <p:stCondLst>
                                            <p:cond delay="385"/>
                                          </p:stCondLst>
                                        </p:cTn>
                                        <p:tgtEl>
                                          <p:spTgt spid="26"/>
                                        </p:tgtEl>
                                        <p:attrNameLst>
                                          <p:attrName>ppt_x</p:attrName>
                                        </p:attrNameLst>
                                      </p:cBhvr>
                                    </p:anim>
                                    <p:set>
                                      <p:cBhvr>
                                        <p:cTn id="40" dur="385" fill="hold"/>
                                        <p:tgtEl>
                                          <p:spTgt spid="26"/>
                                        </p:tgtEl>
                                        <p:attrNameLst>
                                          <p:attrName>ppt_y</p:attrName>
                                        </p:attrNameLst>
                                      </p:cBhvr>
                                      <p:to>
                                        <p:strVal val="(#ppt_y+0.4)"/>
                                      </p:to>
                                    </p:set>
                                    <p:anim from="(#ppt_y+0.4)" to="(#ppt_y)" calcmode="lin" valueType="num">
                                      <p:cBhvr>
                                        <p:cTn id="41" dur="615" accel="100000" fill="hold">
                                          <p:stCondLst>
                                            <p:cond delay="385"/>
                                          </p:stCondLst>
                                        </p:cTn>
                                        <p:tgtEl>
                                          <p:spTgt spid="26"/>
                                        </p:tgtEl>
                                        <p:attrNameLst>
                                          <p:attrName>ppt_y</p:attrName>
                                        </p:attrNameLst>
                                      </p:cBhvr>
                                    </p:anim>
                                  </p:childTnLst>
                                </p:cTn>
                              </p:par>
                            </p:childTnLst>
                          </p:cTn>
                        </p:par>
                      </p:childTnLst>
                    </p:cTn>
                  </p:par>
                  <p:par>
                    <p:cTn id="42" fill="hold">
                      <p:stCondLst>
                        <p:cond delay="indefinite"/>
                      </p:stCondLst>
                      <p:childTnLst>
                        <p:par>
                          <p:cTn id="43" fill="hold">
                            <p:stCondLst>
                              <p:cond delay="0"/>
                            </p:stCondLst>
                            <p:childTnLst>
                              <p:par>
                                <p:cTn id="44" presetID="48" presetClass="entr" presetSubtype="0" accel="50000" fill="hold" nodeType="clickEffect">
                                  <p:stCondLst>
                                    <p:cond delay="0"/>
                                  </p:stCondLst>
                                  <p:childTnLst>
                                    <p:set>
                                      <p:cBhvr>
                                        <p:cTn id="45" dur="1" fill="hold">
                                          <p:stCondLst>
                                            <p:cond delay="0"/>
                                          </p:stCondLst>
                                        </p:cTn>
                                        <p:tgtEl>
                                          <p:spTgt spid="17"/>
                                        </p:tgtEl>
                                        <p:attrNameLst>
                                          <p:attrName>style.visibility</p:attrName>
                                        </p:attrNameLst>
                                      </p:cBhvr>
                                      <p:to>
                                        <p:strVal val="visible"/>
                                      </p:to>
                                    </p:set>
                                    <p:anim calcmode="lin" valueType="num">
                                      <p:cBhvr>
                                        <p:cTn id="46" dur="1000" fill="hold"/>
                                        <p:tgtEl>
                                          <p:spTgt spid="1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47" dur="1000" fill="hold"/>
                                        <p:tgtEl>
                                          <p:spTgt spid="17"/>
                                        </p:tgtEl>
                                        <p:attrNameLst>
                                          <p:attrName>ppt_x</p:attrName>
                                        </p:attrNameLst>
                                      </p:cBhvr>
                                      <p:tavLst>
                                        <p:tav tm="0">
                                          <p:val>
                                            <p:fltVal val="-1"/>
                                          </p:val>
                                        </p:tav>
                                        <p:tav tm="50000">
                                          <p:val>
                                            <p:fltVal val="0.95"/>
                                          </p:val>
                                        </p:tav>
                                        <p:tav tm="100000">
                                          <p:val>
                                            <p:strVal val="#ppt_x"/>
                                          </p:val>
                                        </p:tav>
                                      </p:tavLst>
                                    </p:anim>
                                    <p:anim calcmode="lin" valueType="num">
                                      <p:cBhvr>
                                        <p:cTn id="48" dur="1000" fill="hold"/>
                                        <p:tgtEl>
                                          <p:spTgt spid="17"/>
                                        </p:tgtEl>
                                        <p:attrNameLst>
                                          <p:attrName>ppt_y</p:attrName>
                                        </p:attrNameLst>
                                      </p:cBhvr>
                                      <p:tavLst>
                                        <p:tav tm="0">
                                          <p:val>
                                            <p:strVal val="#ppt_y"/>
                                          </p:val>
                                        </p:tav>
                                        <p:tav tm="100000">
                                          <p:val>
                                            <p:strVal val="#ppt_y"/>
                                          </p:val>
                                        </p:tav>
                                      </p:tavLst>
                                    </p:anim>
                                    <p:animEffect transition="in" filter="fade">
                                      <p:cBhvr>
                                        <p:cTn id="49" dur="1000"/>
                                        <p:tgtEl>
                                          <p:spTgt spid="17"/>
                                        </p:tgtEl>
                                      </p:cBhvr>
                                    </p:animEffect>
                                  </p:childTnLst>
                                </p:cTn>
                              </p:par>
                            </p:childTnLst>
                          </p:cTn>
                        </p:par>
                      </p:childTnLst>
                    </p:cTn>
                  </p:par>
                  <p:par>
                    <p:cTn id="50" fill="hold">
                      <p:stCondLst>
                        <p:cond delay="indefinite"/>
                      </p:stCondLst>
                      <p:childTnLst>
                        <p:par>
                          <p:cTn id="51" fill="hold">
                            <p:stCondLst>
                              <p:cond delay="0"/>
                            </p:stCondLst>
                            <p:childTnLst>
                              <p:par>
                                <p:cTn id="52" presetID="51" presetClass="entr" presetSubtype="0" fill="hold" grpId="0" nodeType="clickEffect">
                                  <p:stCondLst>
                                    <p:cond delay="0"/>
                                  </p:stCondLst>
                                  <p:childTnLst>
                                    <p:set>
                                      <p:cBhvr>
                                        <p:cTn id="53" dur="1" fill="hold">
                                          <p:stCondLst>
                                            <p:cond delay="0"/>
                                          </p:stCondLst>
                                        </p:cTn>
                                        <p:tgtEl>
                                          <p:spTgt spid="27"/>
                                        </p:tgtEl>
                                        <p:attrNameLst>
                                          <p:attrName>style.visibility</p:attrName>
                                        </p:attrNameLst>
                                      </p:cBhvr>
                                      <p:to>
                                        <p:strVal val="visible"/>
                                      </p:to>
                                    </p:set>
                                    <p:animEffect transition="in" filter="fade">
                                      <p:cBhvr>
                                        <p:cTn id="54" dur="385" decel="100000"/>
                                        <p:tgtEl>
                                          <p:spTgt spid="27"/>
                                        </p:tgtEl>
                                      </p:cBhvr>
                                    </p:animEffect>
                                    <p:animScale>
                                      <p:cBhvr>
                                        <p:cTn id="55" dur="385" decel="100000"/>
                                        <p:tgtEl>
                                          <p:spTgt spid="27"/>
                                        </p:tgtEl>
                                      </p:cBhvr>
                                      <p:from x="10000" y="10000"/>
                                      <p:to x="200000" y="450000"/>
                                    </p:animScale>
                                    <p:animScale>
                                      <p:cBhvr>
                                        <p:cTn id="56" dur="615" accel="100000" fill="hold">
                                          <p:stCondLst>
                                            <p:cond delay="385"/>
                                          </p:stCondLst>
                                        </p:cTn>
                                        <p:tgtEl>
                                          <p:spTgt spid="27"/>
                                        </p:tgtEl>
                                      </p:cBhvr>
                                      <p:from x="200000" y="450000"/>
                                      <p:to x="100000" y="100000"/>
                                    </p:animScale>
                                    <p:set>
                                      <p:cBhvr>
                                        <p:cTn id="57" dur="385" fill="hold"/>
                                        <p:tgtEl>
                                          <p:spTgt spid="27"/>
                                        </p:tgtEl>
                                        <p:attrNameLst>
                                          <p:attrName>ppt_x</p:attrName>
                                        </p:attrNameLst>
                                      </p:cBhvr>
                                      <p:to>
                                        <p:strVal val="(0.5)"/>
                                      </p:to>
                                    </p:set>
                                    <p:anim from="(0.5)" to="(#ppt_x)" calcmode="lin" valueType="num">
                                      <p:cBhvr>
                                        <p:cTn id="58" dur="615" accel="100000" fill="hold">
                                          <p:stCondLst>
                                            <p:cond delay="385"/>
                                          </p:stCondLst>
                                        </p:cTn>
                                        <p:tgtEl>
                                          <p:spTgt spid="27"/>
                                        </p:tgtEl>
                                        <p:attrNameLst>
                                          <p:attrName>ppt_x</p:attrName>
                                        </p:attrNameLst>
                                      </p:cBhvr>
                                    </p:anim>
                                    <p:set>
                                      <p:cBhvr>
                                        <p:cTn id="59" dur="385" fill="hold"/>
                                        <p:tgtEl>
                                          <p:spTgt spid="27"/>
                                        </p:tgtEl>
                                        <p:attrNameLst>
                                          <p:attrName>ppt_y</p:attrName>
                                        </p:attrNameLst>
                                      </p:cBhvr>
                                      <p:to>
                                        <p:strVal val="(#ppt_y+0.4)"/>
                                      </p:to>
                                    </p:set>
                                    <p:anim from="(#ppt_y+0.4)" to="(#ppt_y)" calcmode="lin" valueType="num">
                                      <p:cBhvr>
                                        <p:cTn id="60" dur="615" accel="100000" fill="hold">
                                          <p:stCondLst>
                                            <p:cond delay="385"/>
                                          </p:stCondLst>
                                        </p:cTn>
                                        <p:tgtEl>
                                          <p:spTgt spid="27"/>
                                        </p:tgtEl>
                                        <p:attrNameLst>
                                          <p:attrName>ppt_y</p:attrName>
                                        </p:attrNameLst>
                                      </p:cBhvr>
                                    </p:anim>
                                  </p:childTnLst>
                                </p:cTn>
                              </p:par>
                            </p:childTnLst>
                          </p:cTn>
                        </p:par>
                      </p:childTnLst>
                    </p:cTn>
                  </p:par>
                  <p:par>
                    <p:cTn id="61" fill="hold">
                      <p:stCondLst>
                        <p:cond delay="indefinite"/>
                      </p:stCondLst>
                      <p:childTnLst>
                        <p:par>
                          <p:cTn id="62" fill="hold">
                            <p:stCondLst>
                              <p:cond delay="0"/>
                            </p:stCondLst>
                            <p:childTnLst>
                              <p:par>
                                <p:cTn id="63" presetID="15" presetClass="entr" presetSubtype="0" fill="hold" nodeType="clickEffect">
                                  <p:stCondLst>
                                    <p:cond delay="0"/>
                                  </p:stCondLst>
                                  <p:childTnLst>
                                    <p:set>
                                      <p:cBhvr>
                                        <p:cTn id="64" dur="1" fill="hold">
                                          <p:stCondLst>
                                            <p:cond delay="0"/>
                                          </p:stCondLst>
                                        </p:cTn>
                                        <p:tgtEl>
                                          <p:spTgt spid="18"/>
                                        </p:tgtEl>
                                        <p:attrNameLst>
                                          <p:attrName>style.visibility</p:attrName>
                                        </p:attrNameLst>
                                      </p:cBhvr>
                                      <p:to>
                                        <p:strVal val="visible"/>
                                      </p:to>
                                    </p:set>
                                    <p:anim calcmode="lin" valueType="num">
                                      <p:cBhvr>
                                        <p:cTn id="65" dur="1000" fill="hold"/>
                                        <p:tgtEl>
                                          <p:spTgt spid="18"/>
                                        </p:tgtEl>
                                        <p:attrNameLst>
                                          <p:attrName>ppt_w</p:attrName>
                                        </p:attrNameLst>
                                      </p:cBhvr>
                                      <p:tavLst>
                                        <p:tav tm="0">
                                          <p:val>
                                            <p:fltVal val="0"/>
                                          </p:val>
                                        </p:tav>
                                        <p:tav tm="100000">
                                          <p:val>
                                            <p:strVal val="#ppt_w"/>
                                          </p:val>
                                        </p:tav>
                                      </p:tavLst>
                                    </p:anim>
                                    <p:anim calcmode="lin" valueType="num">
                                      <p:cBhvr>
                                        <p:cTn id="66" dur="1000" fill="hold"/>
                                        <p:tgtEl>
                                          <p:spTgt spid="18"/>
                                        </p:tgtEl>
                                        <p:attrNameLst>
                                          <p:attrName>ppt_h</p:attrName>
                                        </p:attrNameLst>
                                      </p:cBhvr>
                                      <p:tavLst>
                                        <p:tav tm="0">
                                          <p:val>
                                            <p:fltVal val="0"/>
                                          </p:val>
                                        </p:tav>
                                        <p:tav tm="100000">
                                          <p:val>
                                            <p:strVal val="#ppt_h"/>
                                          </p:val>
                                        </p:tav>
                                      </p:tavLst>
                                    </p:anim>
                                    <p:anim calcmode="lin" valueType="num">
                                      <p:cBhvr>
                                        <p:cTn id="67" dur="1000" fill="hold"/>
                                        <p:tgtEl>
                                          <p:spTgt spid="18"/>
                                        </p:tgtEl>
                                        <p:attrNameLst>
                                          <p:attrName>ppt_x</p:attrName>
                                        </p:attrNameLst>
                                      </p:cBhvr>
                                      <p:tavLst>
                                        <p:tav tm="0" fmla="#ppt_x+(cos(-2*pi*(1-$))*-#ppt_x-sin(-2*pi*(1-$))*(1-#ppt_y))*(1-$)">
                                          <p:val>
                                            <p:fltVal val="0"/>
                                          </p:val>
                                        </p:tav>
                                        <p:tav tm="100000">
                                          <p:val>
                                            <p:fltVal val="1"/>
                                          </p:val>
                                        </p:tav>
                                      </p:tavLst>
                                    </p:anim>
                                    <p:anim calcmode="lin" valueType="num">
                                      <p:cBhvr>
                                        <p:cTn id="68" dur="1000" fill="hold"/>
                                        <p:tgtEl>
                                          <p:spTgt spid="18"/>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69" fill="hold">
                      <p:stCondLst>
                        <p:cond delay="indefinite"/>
                      </p:stCondLst>
                      <p:childTnLst>
                        <p:par>
                          <p:cTn id="70" fill="hold">
                            <p:stCondLst>
                              <p:cond delay="0"/>
                            </p:stCondLst>
                            <p:childTnLst>
                              <p:par>
                                <p:cTn id="71" presetID="51" presetClass="entr" presetSubtype="0" fill="hold" grpId="0" nodeType="clickEffect">
                                  <p:stCondLst>
                                    <p:cond delay="0"/>
                                  </p:stCondLst>
                                  <p:childTnLst>
                                    <p:set>
                                      <p:cBhvr>
                                        <p:cTn id="72" dur="1" fill="hold">
                                          <p:stCondLst>
                                            <p:cond delay="0"/>
                                          </p:stCondLst>
                                        </p:cTn>
                                        <p:tgtEl>
                                          <p:spTgt spid="24"/>
                                        </p:tgtEl>
                                        <p:attrNameLst>
                                          <p:attrName>style.visibility</p:attrName>
                                        </p:attrNameLst>
                                      </p:cBhvr>
                                      <p:to>
                                        <p:strVal val="visible"/>
                                      </p:to>
                                    </p:set>
                                    <p:animEffect transition="in" filter="fade">
                                      <p:cBhvr>
                                        <p:cTn id="73" dur="385" decel="100000"/>
                                        <p:tgtEl>
                                          <p:spTgt spid="24"/>
                                        </p:tgtEl>
                                      </p:cBhvr>
                                    </p:animEffect>
                                    <p:animScale>
                                      <p:cBhvr>
                                        <p:cTn id="74" dur="385" decel="100000"/>
                                        <p:tgtEl>
                                          <p:spTgt spid="24"/>
                                        </p:tgtEl>
                                      </p:cBhvr>
                                      <p:from x="10000" y="10000"/>
                                      <p:to x="200000" y="450000"/>
                                    </p:animScale>
                                    <p:animScale>
                                      <p:cBhvr>
                                        <p:cTn id="75" dur="615" accel="100000" fill="hold">
                                          <p:stCondLst>
                                            <p:cond delay="385"/>
                                          </p:stCondLst>
                                        </p:cTn>
                                        <p:tgtEl>
                                          <p:spTgt spid="24"/>
                                        </p:tgtEl>
                                      </p:cBhvr>
                                      <p:from x="200000" y="450000"/>
                                      <p:to x="100000" y="100000"/>
                                    </p:animScale>
                                    <p:set>
                                      <p:cBhvr>
                                        <p:cTn id="76" dur="385" fill="hold"/>
                                        <p:tgtEl>
                                          <p:spTgt spid="24"/>
                                        </p:tgtEl>
                                        <p:attrNameLst>
                                          <p:attrName>ppt_x</p:attrName>
                                        </p:attrNameLst>
                                      </p:cBhvr>
                                      <p:to>
                                        <p:strVal val="(0.5)"/>
                                      </p:to>
                                    </p:set>
                                    <p:anim from="(0.5)" to="(#ppt_x)" calcmode="lin" valueType="num">
                                      <p:cBhvr>
                                        <p:cTn id="77" dur="615" accel="100000" fill="hold">
                                          <p:stCondLst>
                                            <p:cond delay="385"/>
                                          </p:stCondLst>
                                        </p:cTn>
                                        <p:tgtEl>
                                          <p:spTgt spid="24"/>
                                        </p:tgtEl>
                                        <p:attrNameLst>
                                          <p:attrName>ppt_x</p:attrName>
                                        </p:attrNameLst>
                                      </p:cBhvr>
                                    </p:anim>
                                    <p:set>
                                      <p:cBhvr>
                                        <p:cTn id="78" dur="385" fill="hold"/>
                                        <p:tgtEl>
                                          <p:spTgt spid="24"/>
                                        </p:tgtEl>
                                        <p:attrNameLst>
                                          <p:attrName>ppt_y</p:attrName>
                                        </p:attrNameLst>
                                      </p:cBhvr>
                                      <p:to>
                                        <p:strVal val="(#ppt_y+0.4)"/>
                                      </p:to>
                                    </p:set>
                                    <p:anim from="(#ppt_y+0.4)" to="(#ppt_y)" calcmode="lin" valueType="num">
                                      <p:cBhvr>
                                        <p:cTn id="79" dur="615" accel="100000" fill="hold">
                                          <p:stCondLst>
                                            <p:cond delay="385"/>
                                          </p:stCondLst>
                                        </p:cTn>
                                        <p:tgtEl>
                                          <p:spTgt spid="24"/>
                                        </p:tgtEl>
                                        <p:attrNameLst>
                                          <p:attrName>ppt_y</p:attrName>
                                        </p:attrNameLst>
                                      </p:cBhvr>
                                    </p:anim>
                                  </p:childTnLst>
                                </p:cTn>
                              </p:par>
                            </p:childTnLst>
                          </p:cTn>
                        </p:par>
                      </p:childTnLst>
                    </p:cTn>
                  </p:par>
                  <p:par>
                    <p:cTn id="80" fill="hold">
                      <p:stCondLst>
                        <p:cond delay="indefinite"/>
                      </p:stCondLst>
                      <p:childTnLst>
                        <p:par>
                          <p:cTn id="81" fill="hold">
                            <p:stCondLst>
                              <p:cond delay="0"/>
                            </p:stCondLst>
                            <p:childTnLst>
                              <p:par>
                                <p:cTn id="82" presetID="23" presetClass="entr" presetSubtype="16" fill="hold" nodeType="clickEffect">
                                  <p:stCondLst>
                                    <p:cond delay="0"/>
                                  </p:stCondLst>
                                  <p:childTnLst>
                                    <p:set>
                                      <p:cBhvr>
                                        <p:cTn id="83" dur="1" fill="hold">
                                          <p:stCondLst>
                                            <p:cond delay="0"/>
                                          </p:stCondLst>
                                        </p:cTn>
                                        <p:tgtEl>
                                          <p:spTgt spid="21"/>
                                        </p:tgtEl>
                                        <p:attrNameLst>
                                          <p:attrName>style.visibility</p:attrName>
                                        </p:attrNameLst>
                                      </p:cBhvr>
                                      <p:to>
                                        <p:strVal val="visible"/>
                                      </p:to>
                                    </p:set>
                                    <p:anim calcmode="lin" valueType="num">
                                      <p:cBhvr>
                                        <p:cTn id="84" dur="1000" fill="hold"/>
                                        <p:tgtEl>
                                          <p:spTgt spid="21"/>
                                        </p:tgtEl>
                                        <p:attrNameLst>
                                          <p:attrName>ppt_w</p:attrName>
                                        </p:attrNameLst>
                                      </p:cBhvr>
                                      <p:tavLst>
                                        <p:tav tm="0">
                                          <p:val>
                                            <p:fltVal val="0"/>
                                          </p:val>
                                        </p:tav>
                                        <p:tav tm="100000">
                                          <p:val>
                                            <p:strVal val="#ppt_w"/>
                                          </p:val>
                                        </p:tav>
                                      </p:tavLst>
                                    </p:anim>
                                    <p:anim calcmode="lin" valueType="num">
                                      <p:cBhvr>
                                        <p:cTn id="85" dur="1000" fill="hold"/>
                                        <p:tgtEl>
                                          <p:spTgt spid="21"/>
                                        </p:tgtEl>
                                        <p:attrNameLst>
                                          <p:attrName>ppt_h</p:attrName>
                                        </p:attrNameLst>
                                      </p:cBhvr>
                                      <p:tavLst>
                                        <p:tav tm="0">
                                          <p:val>
                                            <p:fltVal val="0"/>
                                          </p:val>
                                        </p:tav>
                                        <p:tav tm="100000">
                                          <p:val>
                                            <p:strVal val="#ppt_h"/>
                                          </p:val>
                                        </p:tav>
                                      </p:tavLst>
                                    </p:anim>
                                  </p:childTnLst>
                                </p:cTn>
                              </p:par>
                            </p:childTnLst>
                          </p:cTn>
                        </p:par>
                      </p:childTnLst>
                    </p:cTn>
                  </p:par>
                  <p:par>
                    <p:cTn id="86" fill="hold">
                      <p:stCondLst>
                        <p:cond delay="indefinite"/>
                      </p:stCondLst>
                      <p:childTnLst>
                        <p:par>
                          <p:cTn id="87" fill="hold">
                            <p:stCondLst>
                              <p:cond delay="0"/>
                            </p:stCondLst>
                            <p:childTnLst>
                              <p:par>
                                <p:cTn id="88" presetID="51" presetClass="entr" presetSubtype="0" fill="hold" grpId="0" nodeType="clickEffect">
                                  <p:stCondLst>
                                    <p:cond delay="0"/>
                                  </p:stCondLst>
                                  <p:childTnLst>
                                    <p:set>
                                      <p:cBhvr>
                                        <p:cTn id="89" dur="1" fill="hold">
                                          <p:stCondLst>
                                            <p:cond delay="0"/>
                                          </p:stCondLst>
                                        </p:cTn>
                                        <p:tgtEl>
                                          <p:spTgt spid="25"/>
                                        </p:tgtEl>
                                        <p:attrNameLst>
                                          <p:attrName>style.visibility</p:attrName>
                                        </p:attrNameLst>
                                      </p:cBhvr>
                                      <p:to>
                                        <p:strVal val="visible"/>
                                      </p:to>
                                    </p:set>
                                    <p:animEffect transition="in" filter="fade">
                                      <p:cBhvr>
                                        <p:cTn id="90" dur="385" decel="100000"/>
                                        <p:tgtEl>
                                          <p:spTgt spid="25"/>
                                        </p:tgtEl>
                                      </p:cBhvr>
                                    </p:animEffect>
                                    <p:animScale>
                                      <p:cBhvr>
                                        <p:cTn id="91" dur="385" decel="100000"/>
                                        <p:tgtEl>
                                          <p:spTgt spid="25"/>
                                        </p:tgtEl>
                                      </p:cBhvr>
                                      <p:from x="10000" y="10000"/>
                                      <p:to x="200000" y="450000"/>
                                    </p:animScale>
                                    <p:animScale>
                                      <p:cBhvr>
                                        <p:cTn id="92" dur="615" accel="100000" fill="hold">
                                          <p:stCondLst>
                                            <p:cond delay="385"/>
                                          </p:stCondLst>
                                        </p:cTn>
                                        <p:tgtEl>
                                          <p:spTgt spid="25"/>
                                        </p:tgtEl>
                                      </p:cBhvr>
                                      <p:from x="200000" y="450000"/>
                                      <p:to x="100000" y="100000"/>
                                    </p:animScale>
                                    <p:set>
                                      <p:cBhvr>
                                        <p:cTn id="93" dur="385" fill="hold"/>
                                        <p:tgtEl>
                                          <p:spTgt spid="25"/>
                                        </p:tgtEl>
                                        <p:attrNameLst>
                                          <p:attrName>ppt_x</p:attrName>
                                        </p:attrNameLst>
                                      </p:cBhvr>
                                      <p:to>
                                        <p:strVal val="(0.5)"/>
                                      </p:to>
                                    </p:set>
                                    <p:anim from="(0.5)" to="(#ppt_x)" calcmode="lin" valueType="num">
                                      <p:cBhvr>
                                        <p:cTn id="94" dur="615" accel="100000" fill="hold">
                                          <p:stCondLst>
                                            <p:cond delay="385"/>
                                          </p:stCondLst>
                                        </p:cTn>
                                        <p:tgtEl>
                                          <p:spTgt spid="25"/>
                                        </p:tgtEl>
                                        <p:attrNameLst>
                                          <p:attrName>ppt_x</p:attrName>
                                        </p:attrNameLst>
                                      </p:cBhvr>
                                    </p:anim>
                                    <p:set>
                                      <p:cBhvr>
                                        <p:cTn id="95" dur="385" fill="hold"/>
                                        <p:tgtEl>
                                          <p:spTgt spid="25"/>
                                        </p:tgtEl>
                                        <p:attrNameLst>
                                          <p:attrName>ppt_y</p:attrName>
                                        </p:attrNameLst>
                                      </p:cBhvr>
                                      <p:to>
                                        <p:strVal val="(#ppt_y+0.4)"/>
                                      </p:to>
                                    </p:set>
                                    <p:anim from="(#ppt_y+0.4)" to="(#ppt_y)" calcmode="lin" valueType="num">
                                      <p:cBhvr>
                                        <p:cTn id="96" dur="615" accel="100000" fill="hold">
                                          <p:stCondLst>
                                            <p:cond delay="385"/>
                                          </p:stCondLst>
                                        </p:cTn>
                                        <p:tgtEl>
                                          <p:spTgt spid="25"/>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23" grpId="0"/>
      <p:bldP spid="24" grpId="0"/>
      <p:bldP spid="25" grpId="0"/>
      <p:bldP spid="26" grpId="0"/>
      <p:bldP spid="2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muncaster.jpg"/>
          <p:cNvPicPr>
            <a:picLocks noChangeAspect="1"/>
          </p:cNvPicPr>
          <p:nvPr/>
        </p:nvPicPr>
        <p:blipFill>
          <a:blip r:embed="rId3" cstate="print"/>
          <a:stretch>
            <a:fillRect/>
          </a:stretch>
        </p:blipFill>
        <p:spPr>
          <a:xfrm>
            <a:off x="0" y="-357214"/>
            <a:ext cx="9144000" cy="7215214"/>
          </a:xfrm>
          <a:prstGeom prst="rect">
            <a:avLst/>
          </a:prstGeom>
          <a:ln w="228600" cap="sq" cmpd="thickThin">
            <a:solidFill>
              <a:srgbClr val="000000"/>
            </a:solidFill>
            <a:prstDash val="solid"/>
            <a:miter lim="800000"/>
          </a:ln>
          <a:effectLst>
            <a:innerShdw blurRad="76200">
              <a:srgbClr val="000000"/>
            </a:innerShdw>
          </a:effectLst>
        </p:spPr>
      </p:pic>
      <p:sp>
        <p:nvSpPr>
          <p:cNvPr id="5" name="Заголовок 4"/>
          <p:cNvSpPr>
            <a:spLocks noGrp="1"/>
          </p:cNvSpPr>
          <p:nvPr>
            <p:ph type="title"/>
          </p:nvPr>
        </p:nvSpPr>
        <p:spPr>
          <a:xfrm>
            <a:off x="457200" y="-142900"/>
            <a:ext cx="8229600" cy="785818"/>
          </a:xfrm>
        </p:spPr>
        <p:txBody>
          <a:bodyPr>
            <a:normAutofit/>
          </a:bodyPr>
          <a:lstStyle/>
          <a:p>
            <a:r>
              <a:rPr smtClean="0">
                <a:solidFill>
                  <a:schemeClr val="accent5">
                    <a:lumMod val="75000"/>
                  </a:schemeClr>
                </a:solidFill>
              </a:rPr>
              <a:t>Muncaster Castle (England)</a:t>
            </a:r>
            <a:endParaRPr lang="ru-RU" dirty="0">
              <a:solidFill>
                <a:schemeClr val="accent5">
                  <a:lumMod val="75000"/>
                </a:schemeClr>
              </a:solidFill>
            </a:endParaRPr>
          </a:p>
        </p:txBody>
      </p:sp>
      <p:sp>
        <p:nvSpPr>
          <p:cNvPr id="6" name="Содержимое 5"/>
          <p:cNvSpPr>
            <a:spLocks noGrp="1"/>
          </p:cNvSpPr>
          <p:nvPr>
            <p:ph sz="half" idx="1"/>
          </p:nvPr>
        </p:nvSpPr>
        <p:spPr>
          <a:xfrm>
            <a:off x="285720" y="642918"/>
            <a:ext cx="4786346" cy="5857916"/>
          </a:xfrm>
          <a:solidFill>
            <a:schemeClr val="accent6">
              <a:lumMod val="40000"/>
              <a:lumOff val="60000"/>
              <a:alpha val="49000"/>
            </a:schemeClr>
          </a:solidFill>
          <a:ln>
            <a:solidFill>
              <a:schemeClr val="accent6">
                <a:lumMod val="60000"/>
                <a:lumOff val="40000"/>
              </a:schemeClr>
            </a:solidFill>
          </a:ln>
        </p:spPr>
        <p:txBody>
          <a:bodyPr>
            <a:normAutofit lnSpcReduction="10000"/>
          </a:bodyPr>
          <a:lstStyle/>
          <a:p>
            <a:pPr>
              <a:buNone/>
            </a:pPr>
            <a:r>
              <a:rPr lang="en-US" sz="2000" b="1" dirty="0" err="1" smtClean="0">
                <a:solidFill>
                  <a:schemeClr val="bg1"/>
                </a:solidFill>
              </a:rPr>
              <a:t>Muncaster</a:t>
            </a:r>
            <a:r>
              <a:rPr lang="en-US" sz="2000" b="1" dirty="0" smtClean="0">
                <a:solidFill>
                  <a:schemeClr val="bg1"/>
                </a:solidFill>
              </a:rPr>
              <a:t> Castle</a:t>
            </a:r>
            <a:r>
              <a:rPr lang="en-US" sz="2000" dirty="0" smtClean="0">
                <a:solidFill>
                  <a:schemeClr val="bg1"/>
                </a:solidFill>
              </a:rPr>
              <a:t> is a privately owned castle overlooking the </a:t>
            </a:r>
            <a:r>
              <a:rPr lang="en-US" sz="2000" dirty="0" err="1" smtClean="0">
                <a:solidFill>
                  <a:schemeClr val="bg1"/>
                </a:solidFill>
              </a:rPr>
              <a:t>Esk</a:t>
            </a:r>
            <a:r>
              <a:rPr lang="en-US" sz="2000" dirty="0" smtClean="0">
                <a:solidFill>
                  <a:schemeClr val="bg1"/>
                </a:solidFill>
              </a:rPr>
              <a:t> river. Castle is also one of the most haunted houses in Britain.</a:t>
            </a:r>
          </a:p>
          <a:p>
            <a:pPr>
              <a:buNone/>
            </a:pPr>
            <a:r>
              <a:rPr lang="en-US" sz="2000" dirty="0" smtClean="0">
                <a:solidFill>
                  <a:schemeClr val="bg1"/>
                </a:solidFill>
              </a:rPr>
              <a:t>Paranormal investigators and scientists have been investigating the ghostly goings-on at </a:t>
            </a:r>
            <a:r>
              <a:rPr lang="en-US" sz="2000" dirty="0" err="1" smtClean="0">
                <a:solidFill>
                  <a:schemeClr val="bg1"/>
                </a:solidFill>
              </a:rPr>
              <a:t>Muncaster</a:t>
            </a:r>
            <a:r>
              <a:rPr lang="en-US" sz="2000" dirty="0" smtClean="0">
                <a:solidFill>
                  <a:schemeClr val="bg1"/>
                </a:solidFill>
              </a:rPr>
              <a:t> since 1992. One of the most famous haunted rooms at </a:t>
            </a:r>
            <a:r>
              <a:rPr lang="en-US" sz="2000" dirty="0" err="1" smtClean="0">
                <a:solidFill>
                  <a:schemeClr val="bg1"/>
                </a:solidFill>
              </a:rPr>
              <a:t>Muncaster</a:t>
            </a:r>
            <a:r>
              <a:rPr lang="en-US" sz="2000" dirty="0" smtClean="0">
                <a:solidFill>
                  <a:schemeClr val="bg1"/>
                </a:solidFill>
              </a:rPr>
              <a:t> Castle is the Tapestry room. Guests staying the night in the room have also heard a woman singing, ghostly footsteps, doors swinging open and the feeling of hands touching them at night or even throwing them from the bed.</a:t>
            </a:r>
            <a:endParaRPr lang="ru-RU" sz="2000" dirty="0" smtClean="0">
              <a:solidFill>
                <a:schemeClr val="bg1"/>
              </a:solidFill>
            </a:endParaRPr>
          </a:p>
          <a:p>
            <a:pPr>
              <a:buNone/>
            </a:pPr>
            <a:r>
              <a:rPr lang="en-US" sz="2000" dirty="0" err="1" smtClean="0">
                <a:solidFill>
                  <a:schemeClr val="bg1"/>
                </a:solidFill>
              </a:rPr>
              <a:t>Muncaster's</a:t>
            </a:r>
            <a:r>
              <a:rPr lang="en-US" sz="2000" dirty="0" smtClean="0">
                <a:solidFill>
                  <a:schemeClr val="bg1"/>
                </a:solidFill>
              </a:rPr>
              <a:t> most famous ghost is Tom Fool (Tomas Skelton) Tom was a dark character responsible for a number of deaths during his time at </a:t>
            </a:r>
            <a:r>
              <a:rPr lang="en-US" sz="2000" dirty="0" err="1" smtClean="0">
                <a:solidFill>
                  <a:schemeClr val="bg1"/>
                </a:solidFill>
              </a:rPr>
              <a:t>Muncaster</a:t>
            </a:r>
            <a:r>
              <a:rPr lang="en-US" sz="2000" dirty="0" smtClean="0">
                <a:solidFill>
                  <a:schemeClr val="bg1"/>
                </a:solidFill>
              </a:rPr>
              <a:t>. </a:t>
            </a:r>
            <a:endParaRPr lang="ru-RU" sz="2000" dirty="0">
              <a:solidFill>
                <a:schemeClr val="bg1"/>
              </a:solidFill>
            </a:endParaRPr>
          </a:p>
        </p:txBody>
      </p:sp>
      <p:pic>
        <p:nvPicPr>
          <p:cNvPr id="11" name="манкастер.MPEG">
            <a:hlinkClick r:id="" action="ppaction://media"/>
          </p:cNvPr>
          <p:cNvPicPr>
            <a:picLocks noGrp="1" noRot="1" noChangeAspect="1"/>
          </p:cNvPicPr>
          <p:nvPr>
            <p:ph sz="half" idx="2"/>
            <a:videoFile r:link="rId1"/>
          </p:nvPr>
        </p:nvPicPr>
        <p:blipFill>
          <a:blip r:embed="rId4" cstate="print"/>
          <a:stretch>
            <a:fillRect/>
          </a:stretch>
        </p:blipFill>
        <p:spPr>
          <a:xfrm>
            <a:off x="5286380" y="3571876"/>
            <a:ext cx="3857620" cy="2562228"/>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770" decel="100000"/>
                                        <p:tgtEl>
                                          <p:spTgt spid="5"/>
                                        </p:tgtEl>
                                      </p:cBhvr>
                                    </p:animEffect>
                                    <p:animScale>
                                      <p:cBhvr>
                                        <p:cTn id="8" dur="770" decel="100000"/>
                                        <p:tgtEl>
                                          <p:spTgt spid="5"/>
                                        </p:tgtEl>
                                      </p:cBhvr>
                                      <p:from x="10000" y="10000"/>
                                      <p:to x="200000" y="450000"/>
                                    </p:animScale>
                                    <p:animScale>
                                      <p:cBhvr>
                                        <p:cTn id="9" dur="1230" accel="100000" fill="hold">
                                          <p:stCondLst>
                                            <p:cond delay="770"/>
                                          </p:stCondLst>
                                        </p:cTn>
                                        <p:tgtEl>
                                          <p:spTgt spid="5"/>
                                        </p:tgtEl>
                                      </p:cBhvr>
                                      <p:from x="200000" y="450000"/>
                                      <p:to x="100000" y="100000"/>
                                    </p:animScale>
                                    <p:set>
                                      <p:cBhvr>
                                        <p:cTn id="10" dur="770" fill="hold"/>
                                        <p:tgtEl>
                                          <p:spTgt spid="5"/>
                                        </p:tgtEl>
                                        <p:attrNameLst>
                                          <p:attrName>ppt_x</p:attrName>
                                        </p:attrNameLst>
                                      </p:cBhvr>
                                      <p:to>
                                        <p:strVal val="(0.5)"/>
                                      </p:to>
                                    </p:set>
                                    <p:anim from="(0.5)" to="(#ppt_x)" calcmode="lin" valueType="num">
                                      <p:cBhvr>
                                        <p:cTn id="11" dur="1230" accel="100000" fill="hold">
                                          <p:stCondLst>
                                            <p:cond delay="770"/>
                                          </p:stCondLst>
                                        </p:cTn>
                                        <p:tgtEl>
                                          <p:spTgt spid="5"/>
                                        </p:tgtEl>
                                        <p:attrNameLst>
                                          <p:attrName>ppt_x</p:attrName>
                                        </p:attrNameLst>
                                      </p:cBhvr>
                                    </p:anim>
                                    <p:set>
                                      <p:cBhvr>
                                        <p:cTn id="12" dur="770" fill="hold"/>
                                        <p:tgtEl>
                                          <p:spTgt spid="5"/>
                                        </p:tgtEl>
                                        <p:attrNameLst>
                                          <p:attrName>ppt_y</p:attrName>
                                        </p:attrNameLst>
                                      </p:cBhvr>
                                      <p:to>
                                        <p:strVal val="(#ppt_y+0.4)"/>
                                      </p:to>
                                    </p:set>
                                    <p:anim from="(#ppt_y+0.4)" to="(#ppt_y)" calcmode="lin" valueType="num">
                                      <p:cBhvr>
                                        <p:cTn id="13" dur="1230" accel="100000" fill="hold">
                                          <p:stCondLst>
                                            <p:cond delay="770"/>
                                          </p:stCondLst>
                                        </p:cTn>
                                        <p:tgtEl>
                                          <p:spTgt spid="5"/>
                                        </p:tgtEl>
                                        <p:attrNameLst>
                                          <p:attrName>ppt_y</p:attrName>
                                        </p:attrNameLst>
                                      </p:cBhvr>
                                    </p:anim>
                                  </p:childTnLst>
                                </p:cTn>
                              </p:par>
                            </p:childTnLst>
                          </p:cTn>
                        </p:par>
                      </p:childTnLst>
                    </p:cTn>
                  </p:par>
                  <p:par>
                    <p:cTn id="14" fill="hold">
                      <p:stCondLst>
                        <p:cond delay="indefinite"/>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11"/>
                                        </p:tgtEl>
                                      </p:cBhvr>
                                    </p:cmd>
                                  </p:childTnLst>
                                </p:cTn>
                              </p:par>
                            </p:childTnLst>
                          </p:cTn>
                        </p:par>
                      </p:childTnLst>
                    </p:cTn>
                  </p:par>
                  <p:par>
                    <p:cTn id="18" fill="hold">
                      <p:stCondLst>
                        <p:cond delay="indefinite"/>
                      </p:stCondLst>
                      <p:childTnLst>
                        <p:par>
                          <p:cTn id="19" fill="hold">
                            <p:stCondLst>
                              <p:cond delay="0"/>
                            </p:stCondLst>
                            <p:childTnLst>
                              <p:par>
                                <p:cTn id="20" presetID="7" presetClass="entr" presetSubtype="4" fill="hold" grpId="0" nodeType="clickEffect">
                                  <p:stCondLst>
                                    <p:cond delay="0"/>
                                  </p:stCondLst>
                                  <p:childTnLst>
                                    <p:set>
                                      <p:cBhvr>
                                        <p:cTn id="21" dur="1" fill="hold">
                                          <p:stCondLst>
                                            <p:cond delay="0"/>
                                          </p:stCondLst>
                                        </p:cTn>
                                        <p:tgtEl>
                                          <p:spTgt spid="6">
                                            <p:bg/>
                                          </p:spTgt>
                                        </p:tgtEl>
                                        <p:attrNameLst>
                                          <p:attrName>style.visibility</p:attrName>
                                        </p:attrNameLst>
                                      </p:cBhvr>
                                      <p:to>
                                        <p:strVal val="visible"/>
                                      </p:to>
                                    </p:set>
                                    <p:anim calcmode="lin" valueType="num">
                                      <p:cBhvr additive="base">
                                        <p:cTn id="22" dur="1000" fill="hold"/>
                                        <p:tgtEl>
                                          <p:spTgt spid="6">
                                            <p:bg/>
                                          </p:spTgt>
                                        </p:tgtEl>
                                        <p:attrNameLst>
                                          <p:attrName>ppt_x</p:attrName>
                                        </p:attrNameLst>
                                      </p:cBhvr>
                                      <p:tavLst>
                                        <p:tav tm="0">
                                          <p:val>
                                            <p:strVal val="#ppt_x"/>
                                          </p:val>
                                        </p:tav>
                                        <p:tav tm="100000">
                                          <p:val>
                                            <p:strVal val="#ppt_x"/>
                                          </p:val>
                                        </p:tav>
                                      </p:tavLst>
                                    </p:anim>
                                    <p:anim calcmode="lin" valueType="num">
                                      <p:cBhvr additive="base">
                                        <p:cTn id="23" dur="1000" fill="hold"/>
                                        <p:tgtEl>
                                          <p:spTgt spid="6">
                                            <p:bg/>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7" presetClass="entr" presetSubtype="4" fill="hold" grpId="0" nodeType="clickEffect">
                                  <p:stCondLst>
                                    <p:cond delay="0"/>
                                  </p:stCondLst>
                                  <p:childTnLst>
                                    <p:set>
                                      <p:cBhvr>
                                        <p:cTn id="27" dur="1" fill="hold">
                                          <p:stCondLst>
                                            <p:cond delay="0"/>
                                          </p:stCondLst>
                                        </p:cTn>
                                        <p:tgtEl>
                                          <p:spTgt spid="6">
                                            <p:txEl>
                                              <p:pRg st="0" end="0"/>
                                            </p:txEl>
                                          </p:spTgt>
                                        </p:tgtEl>
                                        <p:attrNameLst>
                                          <p:attrName>style.visibility</p:attrName>
                                        </p:attrNameLst>
                                      </p:cBhvr>
                                      <p:to>
                                        <p:strVal val="visible"/>
                                      </p:to>
                                    </p:set>
                                    <p:anim calcmode="lin" valueType="num">
                                      <p:cBhvr additive="base">
                                        <p:cTn id="28"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29"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0" fill="hold">
                      <p:stCondLst>
                        <p:cond delay="indefinite"/>
                      </p:stCondLst>
                      <p:childTnLst>
                        <p:par>
                          <p:cTn id="31" fill="hold">
                            <p:stCondLst>
                              <p:cond delay="0"/>
                            </p:stCondLst>
                            <p:childTnLst>
                              <p:par>
                                <p:cTn id="32" presetID="7" presetClass="entr" presetSubtype="4" fill="hold" grpId="0" nodeType="clickEffect">
                                  <p:stCondLst>
                                    <p:cond delay="0"/>
                                  </p:stCondLst>
                                  <p:childTnLst>
                                    <p:set>
                                      <p:cBhvr>
                                        <p:cTn id="33" dur="1" fill="hold">
                                          <p:stCondLst>
                                            <p:cond delay="0"/>
                                          </p:stCondLst>
                                        </p:cTn>
                                        <p:tgtEl>
                                          <p:spTgt spid="6">
                                            <p:txEl>
                                              <p:pRg st="1" end="1"/>
                                            </p:txEl>
                                          </p:spTgt>
                                        </p:tgtEl>
                                        <p:attrNameLst>
                                          <p:attrName>style.visibility</p:attrName>
                                        </p:attrNameLst>
                                      </p:cBhvr>
                                      <p:to>
                                        <p:strVal val="visible"/>
                                      </p:to>
                                    </p:set>
                                    <p:anim calcmode="lin" valueType="num">
                                      <p:cBhvr additive="base">
                                        <p:cTn id="34" dur="20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35" dur="20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6" fill="hold">
                      <p:stCondLst>
                        <p:cond delay="indefinite"/>
                      </p:stCondLst>
                      <p:childTnLst>
                        <p:par>
                          <p:cTn id="37" fill="hold">
                            <p:stCondLst>
                              <p:cond delay="0"/>
                            </p:stCondLst>
                            <p:childTnLst>
                              <p:par>
                                <p:cTn id="38" presetID="7" presetClass="entr" presetSubtype="4" fill="hold" grpId="0" nodeType="clickEffect">
                                  <p:stCondLst>
                                    <p:cond delay="0"/>
                                  </p:stCondLst>
                                  <p:childTnLst>
                                    <p:set>
                                      <p:cBhvr>
                                        <p:cTn id="39" dur="1" fill="hold">
                                          <p:stCondLst>
                                            <p:cond delay="0"/>
                                          </p:stCondLst>
                                        </p:cTn>
                                        <p:tgtEl>
                                          <p:spTgt spid="6">
                                            <p:txEl>
                                              <p:pRg st="2" end="2"/>
                                            </p:txEl>
                                          </p:spTgt>
                                        </p:tgtEl>
                                        <p:attrNameLst>
                                          <p:attrName>style.visibility</p:attrName>
                                        </p:attrNameLst>
                                      </p:cBhvr>
                                      <p:to>
                                        <p:strVal val="visible"/>
                                      </p:to>
                                    </p:set>
                                    <p:anim calcmode="lin" valueType="num">
                                      <p:cBhvr additive="base">
                                        <p:cTn id="40" dur="20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41" dur="20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p:cTn id="42" fill="hold" display="0">
                  <p:stCondLst>
                    <p:cond delay="indefinite"/>
                  </p:stCondLst>
                  <p:endCondLst>
                    <p:cond evt="onNext" delay="0">
                      <p:tgtEl>
                        <p:sldTgt/>
                      </p:tgtEl>
                    </p:cond>
                    <p:cond evt="onPrev" delay="0">
                      <p:tgtEl>
                        <p:sldTgt/>
                      </p:tgtEl>
                    </p:cond>
                  </p:endCondLst>
                </p:cTn>
                <p:tgtEl>
                  <p:spTgt spid="11"/>
                </p:tgtEl>
              </p:cMediaNode>
            </p:video>
          </p:childTnLst>
        </p:cTn>
      </p:par>
    </p:tnLst>
    <p:bldLst>
      <p:bldP spid="5" grpId="0"/>
      <p:bldP spid="6" grpId="0" uiExpand="1"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Tower of London.jpg"/>
          <p:cNvPicPr>
            <a:picLocks noChangeAspect="1"/>
          </p:cNvPicPr>
          <p:nvPr/>
        </p:nvPicPr>
        <p:blipFill>
          <a:blip r:embed="rId3" cstate="print">
            <a:lum bright="10000"/>
          </a:blip>
          <a:stretch>
            <a:fillRect/>
          </a:stretch>
        </p:blipFill>
        <p:spPr>
          <a:xfrm>
            <a:off x="0" y="-214338"/>
            <a:ext cx="9144000" cy="7072338"/>
          </a:xfrm>
          <a:prstGeom prst="rect">
            <a:avLst/>
          </a:prstGeom>
          <a:ln w="228600" cap="sq" cmpd="thickThin">
            <a:solidFill>
              <a:srgbClr val="000000"/>
            </a:solidFill>
            <a:prstDash val="solid"/>
            <a:miter lim="800000"/>
          </a:ln>
          <a:effectLst>
            <a:innerShdw blurRad="76200">
              <a:srgbClr val="000000"/>
            </a:innerShdw>
          </a:effectLst>
        </p:spPr>
      </p:pic>
      <p:sp>
        <p:nvSpPr>
          <p:cNvPr id="8" name="Заголовок 7"/>
          <p:cNvSpPr>
            <a:spLocks noGrp="1"/>
          </p:cNvSpPr>
          <p:nvPr>
            <p:ph type="title"/>
          </p:nvPr>
        </p:nvSpPr>
        <p:spPr>
          <a:xfrm>
            <a:off x="457200" y="0"/>
            <a:ext cx="8229600" cy="785794"/>
          </a:xfrm>
        </p:spPr>
        <p:txBody>
          <a:bodyPr>
            <a:normAutofit/>
          </a:bodyPr>
          <a:lstStyle/>
          <a:p>
            <a:r>
              <a:rPr smtClean="0">
                <a:solidFill>
                  <a:schemeClr val="accent5">
                    <a:lumMod val="75000"/>
                  </a:schemeClr>
                </a:solidFill>
              </a:rPr>
              <a:t>Tower of London (England)</a:t>
            </a:r>
            <a:endParaRPr lang="ru-RU" dirty="0">
              <a:solidFill>
                <a:schemeClr val="accent5">
                  <a:lumMod val="75000"/>
                </a:schemeClr>
              </a:solidFill>
            </a:endParaRPr>
          </a:p>
        </p:txBody>
      </p:sp>
      <p:sp>
        <p:nvSpPr>
          <p:cNvPr id="9" name="Содержимое 8"/>
          <p:cNvSpPr>
            <a:spLocks noGrp="1"/>
          </p:cNvSpPr>
          <p:nvPr>
            <p:ph sz="half" idx="1"/>
          </p:nvPr>
        </p:nvSpPr>
        <p:spPr>
          <a:xfrm>
            <a:off x="285720" y="928670"/>
            <a:ext cx="4572032" cy="5786478"/>
          </a:xfrm>
          <a:solidFill>
            <a:schemeClr val="accent6">
              <a:lumMod val="40000"/>
              <a:lumOff val="60000"/>
              <a:alpha val="60000"/>
            </a:schemeClr>
          </a:solidFill>
        </p:spPr>
        <p:txBody>
          <a:bodyPr>
            <a:normAutofit/>
          </a:bodyPr>
          <a:lstStyle/>
          <a:p>
            <a:pPr>
              <a:buNone/>
            </a:pPr>
            <a:r>
              <a:rPr lang="en-US" sz="2000" dirty="0" smtClean="0">
                <a:solidFill>
                  <a:schemeClr val="bg1"/>
                </a:solidFill>
              </a:rPr>
              <a:t>The </a:t>
            </a:r>
            <a:r>
              <a:rPr lang="en-US" sz="2000" b="1" dirty="0" smtClean="0">
                <a:solidFill>
                  <a:schemeClr val="bg1"/>
                </a:solidFill>
              </a:rPr>
              <a:t>Tower of London</a:t>
            </a:r>
            <a:r>
              <a:rPr lang="en-US" sz="2000" dirty="0" smtClean="0">
                <a:solidFill>
                  <a:schemeClr val="bg1"/>
                </a:solidFill>
              </a:rPr>
              <a:t>, is a historic castle on the north bank of the River Thames in central London, England. The Tower of London is the oldest fortress, palace and prison of its type. Hundreds of ghost sightings have been reported in and around the Tower over the years. </a:t>
            </a:r>
          </a:p>
          <a:p>
            <a:pPr>
              <a:buNone/>
            </a:pPr>
            <a:r>
              <a:rPr lang="en-US" sz="2000" dirty="0" smtClean="0">
                <a:solidFill>
                  <a:schemeClr val="bg1"/>
                </a:solidFill>
              </a:rPr>
              <a:t>One of the most famous ghosts is Queen Anne Boleyn, one of the wives of Henry VIII, who was beheaded in the Tower in 1536. Queen Anne is buried under the chapel's altar and has been said to be walking around the White Tower carrying her head under her arm. </a:t>
            </a:r>
            <a:r>
              <a:rPr lang="en-US" sz="2000" baseline="30000" dirty="0" smtClean="0">
                <a:solidFill>
                  <a:schemeClr val="bg1"/>
                </a:solidFill>
                <a:hlinkClick r:id="" action="ppaction://hlinkfile"/>
              </a:rPr>
              <a:t>[</a:t>
            </a:r>
            <a:endParaRPr lang="en-US" sz="2000" baseline="30000" dirty="0" smtClean="0">
              <a:solidFill>
                <a:schemeClr val="bg1"/>
              </a:solidFill>
            </a:endParaRPr>
          </a:p>
          <a:p>
            <a:pPr>
              <a:buNone/>
            </a:pPr>
            <a:r>
              <a:rPr lang="en-US" sz="2000" dirty="0" smtClean="0">
                <a:solidFill>
                  <a:schemeClr val="bg1"/>
                </a:solidFill>
              </a:rPr>
              <a:t>It is the perfect place for a haunted history.</a:t>
            </a:r>
          </a:p>
          <a:p>
            <a:pPr>
              <a:buNone/>
            </a:pPr>
            <a:endParaRPr lang="ru-RU" sz="2000" dirty="0">
              <a:solidFill>
                <a:schemeClr val="bg1"/>
              </a:solidFill>
            </a:endParaRPr>
          </a:p>
        </p:txBody>
      </p:sp>
      <p:pic>
        <p:nvPicPr>
          <p:cNvPr id="10" name="Tower of london.MPEG">
            <a:hlinkClick r:id="" action="ppaction://media"/>
          </p:cNvPr>
          <p:cNvPicPr>
            <a:picLocks noGrp="1" noRot="1" noChangeAspect="1"/>
          </p:cNvPicPr>
          <p:nvPr>
            <p:ph sz="half" idx="2"/>
            <a:videoFile r:link="rId1"/>
          </p:nvPr>
        </p:nvPicPr>
        <p:blipFill>
          <a:blip r:embed="rId4" cstate="print"/>
          <a:stretch>
            <a:fillRect/>
          </a:stretch>
        </p:blipFill>
        <p:spPr>
          <a:xfrm>
            <a:off x="5214942" y="3571876"/>
            <a:ext cx="3606796" cy="300039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2000" fill="hold"/>
                                        <p:tgtEl>
                                          <p:spTgt spid="8"/>
                                        </p:tgtEl>
                                        <p:attrNameLst>
                                          <p:attrName>ppt_w</p:attrName>
                                        </p:attrNameLst>
                                      </p:cBhvr>
                                      <p:tavLst>
                                        <p:tav tm="0">
                                          <p:val>
                                            <p:fltVal val="0"/>
                                          </p:val>
                                        </p:tav>
                                        <p:tav tm="100000">
                                          <p:val>
                                            <p:strVal val="#ppt_w"/>
                                          </p:val>
                                        </p:tav>
                                      </p:tavLst>
                                    </p:anim>
                                    <p:anim calcmode="lin" valueType="num">
                                      <p:cBhvr>
                                        <p:cTn id="8" dur="2000" fill="hold"/>
                                        <p:tgtEl>
                                          <p:spTgt spid="8"/>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9">
                                            <p:bg/>
                                          </p:spTgt>
                                        </p:tgtEl>
                                        <p:attrNameLst>
                                          <p:attrName>style.visibility</p:attrName>
                                        </p:attrNameLst>
                                      </p:cBhvr>
                                      <p:to>
                                        <p:strVal val="visible"/>
                                      </p:to>
                                    </p:set>
                                    <p:anim calcmode="lin" valueType="num">
                                      <p:cBhvr additive="base">
                                        <p:cTn id="17" dur="2000" fill="hold"/>
                                        <p:tgtEl>
                                          <p:spTgt spid="9">
                                            <p:bg/>
                                          </p:spTgt>
                                        </p:tgtEl>
                                        <p:attrNameLst>
                                          <p:attrName>ppt_x</p:attrName>
                                        </p:attrNameLst>
                                      </p:cBhvr>
                                      <p:tavLst>
                                        <p:tav tm="0">
                                          <p:val>
                                            <p:strVal val="#ppt_x"/>
                                          </p:val>
                                        </p:tav>
                                        <p:tav tm="100000">
                                          <p:val>
                                            <p:strVal val="#ppt_x"/>
                                          </p:val>
                                        </p:tav>
                                      </p:tavLst>
                                    </p:anim>
                                    <p:anim calcmode="lin" valueType="num">
                                      <p:cBhvr additive="base">
                                        <p:cTn id="18" dur="2000" fill="hold"/>
                                        <p:tgtEl>
                                          <p:spTgt spid="9">
                                            <p:bg/>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 calcmode="lin" valueType="num">
                                      <p:cBhvr additive="base">
                                        <p:cTn id="23" dur="20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9">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ntr" presetSubtype="4" fill="hold" grpId="0" nodeType="clickEffect">
                                  <p:stCondLst>
                                    <p:cond delay="0"/>
                                  </p:stCondLst>
                                  <p:childTnLst>
                                    <p:set>
                                      <p:cBhvr>
                                        <p:cTn id="28" dur="1" fill="hold">
                                          <p:stCondLst>
                                            <p:cond delay="0"/>
                                          </p:stCondLst>
                                        </p:cTn>
                                        <p:tgtEl>
                                          <p:spTgt spid="9">
                                            <p:txEl>
                                              <p:pRg st="1" end="1"/>
                                            </p:txEl>
                                          </p:spTgt>
                                        </p:tgtEl>
                                        <p:attrNameLst>
                                          <p:attrName>style.visibility</p:attrName>
                                        </p:attrNameLst>
                                      </p:cBhvr>
                                      <p:to>
                                        <p:strVal val="visible"/>
                                      </p:to>
                                    </p:set>
                                    <p:anim calcmode="lin" valueType="num">
                                      <p:cBhvr additive="base">
                                        <p:cTn id="29" dur="20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30" dur="20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7" presetClass="entr" presetSubtype="4" fill="hold" grpId="0" nodeType="clickEffect">
                                  <p:stCondLst>
                                    <p:cond delay="0"/>
                                  </p:stCondLst>
                                  <p:childTnLst>
                                    <p:set>
                                      <p:cBhvr>
                                        <p:cTn id="34" dur="1" fill="hold">
                                          <p:stCondLst>
                                            <p:cond delay="0"/>
                                          </p:stCondLst>
                                        </p:cTn>
                                        <p:tgtEl>
                                          <p:spTgt spid="9">
                                            <p:txEl>
                                              <p:pRg st="2" end="2"/>
                                            </p:txEl>
                                          </p:spTgt>
                                        </p:tgtEl>
                                        <p:attrNameLst>
                                          <p:attrName>style.visibility</p:attrName>
                                        </p:attrNameLst>
                                      </p:cBhvr>
                                      <p:to>
                                        <p:strVal val="visible"/>
                                      </p:to>
                                    </p:set>
                                    <p:anim calcmode="lin" valueType="num">
                                      <p:cBhvr additive="base">
                                        <p:cTn id="35" dur="20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p:cTn id="37" fill="hold" display="0">
                  <p:stCondLst>
                    <p:cond delay="indefinite"/>
                  </p:stCondLst>
                  <p:endCondLst>
                    <p:cond evt="onNext" delay="0">
                      <p:tgtEl>
                        <p:sldTgt/>
                      </p:tgtEl>
                    </p:cond>
                    <p:cond evt="onPrev" delay="0">
                      <p:tgtEl>
                        <p:sldTgt/>
                      </p:tgtEl>
                    </p:cond>
                  </p:endCondLst>
                </p:cTn>
                <p:tgtEl>
                  <p:spTgt spid="10"/>
                </p:tgtEl>
              </p:cMediaNode>
            </p:video>
          </p:childTnLst>
        </p:cTn>
      </p:par>
    </p:tnLst>
    <p:bldLst>
      <p:bldP spid="8" grpId="0"/>
      <p:bldP spid="9" grpId="0" uiExpand="1"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duntrune-castle-from-the-east-183120.jpg"/>
          <p:cNvPicPr>
            <a:picLocks noChangeAspect="1"/>
          </p:cNvPicPr>
          <p:nvPr/>
        </p:nvPicPr>
        <p:blipFill>
          <a:blip r:embed="rId3" cstate="print"/>
          <a:stretch>
            <a:fillRect/>
          </a:stretch>
        </p:blipFill>
        <p:spPr>
          <a:xfrm>
            <a:off x="0" y="0"/>
            <a:ext cx="9144000" cy="6858000"/>
          </a:xfrm>
          <a:prstGeom prst="rect">
            <a:avLst/>
          </a:prstGeom>
          <a:ln w="228600" cap="sq" cmpd="thickThin">
            <a:solidFill>
              <a:srgbClr val="000000"/>
            </a:solidFill>
            <a:prstDash val="solid"/>
            <a:miter lim="800000"/>
          </a:ln>
          <a:effectLst>
            <a:innerShdw blurRad="76200">
              <a:srgbClr val="000000"/>
            </a:innerShdw>
          </a:effectLst>
        </p:spPr>
      </p:pic>
      <p:sp>
        <p:nvSpPr>
          <p:cNvPr id="7" name="Заголовок 6"/>
          <p:cNvSpPr>
            <a:spLocks noGrp="1"/>
          </p:cNvSpPr>
          <p:nvPr>
            <p:ph type="title"/>
          </p:nvPr>
        </p:nvSpPr>
        <p:spPr>
          <a:xfrm>
            <a:off x="457200" y="152400"/>
            <a:ext cx="8229600" cy="776270"/>
          </a:xfrm>
        </p:spPr>
        <p:txBody>
          <a:bodyPr/>
          <a:lstStyle/>
          <a:p>
            <a:r>
              <a:rPr smtClean="0">
                <a:solidFill>
                  <a:schemeClr val="accent5">
                    <a:lumMod val="75000"/>
                  </a:schemeClr>
                </a:solidFill>
              </a:rPr>
              <a:t>Duntrune Castle (Scotland)</a:t>
            </a:r>
            <a:endParaRPr lang="ru-RU" dirty="0">
              <a:solidFill>
                <a:schemeClr val="accent5">
                  <a:lumMod val="75000"/>
                </a:schemeClr>
              </a:solidFill>
            </a:endParaRPr>
          </a:p>
        </p:txBody>
      </p:sp>
      <p:sp>
        <p:nvSpPr>
          <p:cNvPr id="8" name="Содержимое 7"/>
          <p:cNvSpPr>
            <a:spLocks noGrp="1"/>
          </p:cNvSpPr>
          <p:nvPr>
            <p:ph sz="half" idx="1"/>
          </p:nvPr>
        </p:nvSpPr>
        <p:spPr>
          <a:xfrm>
            <a:off x="457200" y="928670"/>
            <a:ext cx="4471990" cy="5929330"/>
          </a:xfrm>
          <a:solidFill>
            <a:schemeClr val="accent6">
              <a:lumMod val="20000"/>
              <a:lumOff val="80000"/>
              <a:alpha val="50000"/>
            </a:schemeClr>
          </a:solidFill>
        </p:spPr>
        <p:txBody>
          <a:bodyPr>
            <a:normAutofit/>
          </a:bodyPr>
          <a:lstStyle/>
          <a:p>
            <a:pPr>
              <a:buNone/>
            </a:pPr>
            <a:r>
              <a:rPr lang="en-US" sz="2000" b="1" dirty="0" smtClean="0">
                <a:solidFill>
                  <a:schemeClr val="bg1"/>
                </a:solidFill>
              </a:rPr>
              <a:t>Duntrune Castle</a:t>
            </a:r>
            <a:r>
              <a:rPr lang="en-US" sz="2000" dirty="0" smtClean="0">
                <a:solidFill>
                  <a:schemeClr val="bg1"/>
                </a:solidFill>
              </a:rPr>
              <a:t> is located in the north of Scotland. It was originally built by the MacDougall clan in the 12th century. The castle is now owned by Robin Neill Malcolm.</a:t>
            </a:r>
          </a:p>
          <a:p>
            <a:pPr>
              <a:buNone/>
            </a:pPr>
            <a:r>
              <a:rPr lang="en-US" sz="2000" dirty="0" smtClean="0">
                <a:solidFill>
                  <a:schemeClr val="bg1"/>
                </a:solidFill>
              </a:rPr>
              <a:t> The ghost of a handless piper is said to haunt the castle. </a:t>
            </a:r>
            <a:r>
              <a:rPr lang="en-US" sz="2000" dirty="0" smtClean="0"/>
              <a:t> </a:t>
            </a:r>
            <a:r>
              <a:rPr lang="en-US" sz="2000" dirty="0" smtClean="0">
                <a:solidFill>
                  <a:schemeClr val="bg1"/>
                </a:solidFill>
              </a:rPr>
              <a:t>According to one story, the Macdonald piper was sent into the castle as a spy, but was found out. He was imprisoned, but played his pipes to warn the </a:t>
            </a:r>
            <a:r>
              <a:rPr lang="en-US" sz="2000" dirty="0" err="1" smtClean="0">
                <a:solidFill>
                  <a:schemeClr val="bg1"/>
                </a:solidFill>
              </a:rPr>
              <a:t>Macdonalds</a:t>
            </a:r>
            <a:r>
              <a:rPr lang="en-US" sz="2000" dirty="0" smtClean="0">
                <a:solidFill>
                  <a:schemeClr val="bg1"/>
                </a:solidFill>
              </a:rPr>
              <a:t> that their 'surprise' attack was now expected. To punish the piper, his hands were cut off so that he may never play again.</a:t>
            </a:r>
          </a:p>
          <a:p>
            <a:pPr>
              <a:buNone/>
            </a:pPr>
            <a:r>
              <a:rPr lang="en-US" sz="2000" dirty="0" smtClean="0">
                <a:solidFill>
                  <a:schemeClr val="bg1"/>
                </a:solidFill>
              </a:rPr>
              <a:t> Many visitors have said that they have heard ghostly pipes playing in the tower room.</a:t>
            </a:r>
            <a:endParaRPr lang="ru-RU" sz="2000" dirty="0">
              <a:solidFill>
                <a:schemeClr val="bg1"/>
              </a:solidFill>
            </a:endParaRPr>
          </a:p>
        </p:txBody>
      </p:sp>
      <p:pic>
        <p:nvPicPr>
          <p:cNvPr id="10" name="Scotland.MPEG">
            <a:hlinkClick r:id="" action="ppaction://media"/>
          </p:cNvPr>
          <p:cNvPicPr>
            <a:picLocks noGrp="1" noRot="1" noChangeAspect="1"/>
          </p:cNvPicPr>
          <p:nvPr>
            <p:ph sz="half" idx="2"/>
            <a:videoFile r:link="rId1"/>
          </p:nvPr>
        </p:nvPicPr>
        <p:blipFill>
          <a:blip r:embed="rId4" cstate="print"/>
          <a:stretch>
            <a:fillRect/>
          </a:stretch>
        </p:blipFill>
        <p:spPr>
          <a:xfrm>
            <a:off x="5072066" y="2857496"/>
            <a:ext cx="3890958" cy="350046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p:cTn id="7" dur="2000" fill="hold"/>
                                        <p:tgtEl>
                                          <p:spTgt spid="7"/>
                                        </p:tgtEl>
                                        <p:attrNameLst>
                                          <p:attrName>ppt_w</p:attrName>
                                        </p:attrNameLst>
                                      </p:cBhvr>
                                      <p:tavLst>
                                        <p:tav tm="0">
                                          <p:val>
                                            <p:fltVal val="0"/>
                                          </p:val>
                                        </p:tav>
                                        <p:tav tm="100000">
                                          <p:val>
                                            <p:strVal val="#ppt_w"/>
                                          </p:val>
                                        </p:tav>
                                      </p:tavLst>
                                    </p:anim>
                                    <p:anim calcmode="lin" valueType="num">
                                      <p:cBhvr>
                                        <p:cTn id="8" dur="2000" fill="hold"/>
                                        <p:tgtEl>
                                          <p:spTgt spid="7"/>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10"/>
                                        </p:tgtEl>
                                      </p:cBhvr>
                                    </p:cmd>
                                  </p:childTnLst>
                                </p:cTn>
                              </p:par>
                            </p:childTnLst>
                          </p:cTn>
                        </p:par>
                      </p:childTnLst>
                    </p:cTn>
                  </p:par>
                  <p:par>
                    <p:cTn id="13" fill="hold">
                      <p:stCondLst>
                        <p:cond delay="indefinite"/>
                      </p:stCondLst>
                      <p:childTnLst>
                        <p:par>
                          <p:cTn id="14" fill="hold">
                            <p:stCondLst>
                              <p:cond delay="0"/>
                            </p:stCondLst>
                            <p:childTnLst>
                              <p:par>
                                <p:cTn id="15" presetID="7" presetClass="entr" presetSubtype="4" fill="hold" grpId="0" nodeType="clickEffect">
                                  <p:stCondLst>
                                    <p:cond delay="0"/>
                                  </p:stCondLst>
                                  <p:childTnLst>
                                    <p:set>
                                      <p:cBhvr>
                                        <p:cTn id="16" dur="1" fill="hold">
                                          <p:stCondLst>
                                            <p:cond delay="0"/>
                                          </p:stCondLst>
                                        </p:cTn>
                                        <p:tgtEl>
                                          <p:spTgt spid="8">
                                            <p:bg/>
                                          </p:spTgt>
                                        </p:tgtEl>
                                        <p:attrNameLst>
                                          <p:attrName>style.visibility</p:attrName>
                                        </p:attrNameLst>
                                      </p:cBhvr>
                                      <p:to>
                                        <p:strVal val="visible"/>
                                      </p:to>
                                    </p:set>
                                    <p:anim calcmode="lin" valueType="num">
                                      <p:cBhvr additive="base">
                                        <p:cTn id="17" dur="1000" fill="hold"/>
                                        <p:tgtEl>
                                          <p:spTgt spid="8">
                                            <p:bg/>
                                          </p:spTgt>
                                        </p:tgtEl>
                                        <p:attrNameLst>
                                          <p:attrName>ppt_x</p:attrName>
                                        </p:attrNameLst>
                                      </p:cBhvr>
                                      <p:tavLst>
                                        <p:tav tm="0">
                                          <p:val>
                                            <p:strVal val="#ppt_x"/>
                                          </p:val>
                                        </p:tav>
                                        <p:tav tm="100000">
                                          <p:val>
                                            <p:strVal val="#ppt_x"/>
                                          </p:val>
                                        </p:tav>
                                      </p:tavLst>
                                    </p:anim>
                                    <p:anim calcmode="lin" valueType="num">
                                      <p:cBhvr additive="base">
                                        <p:cTn id="18" dur="1000" fill="hold"/>
                                        <p:tgtEl>
                                          <p:spTgt spid="8">
                                            <p:bg/>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7" presetClass="entr" presetSubtype="4"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anim calcmode="lin" valueType="num">
                                      <p:cBhvr additive="base">
                                        <p:cTn id="23" dur="2000" fill="hold"/>
                                        <p:tgtEl>
                                          <p:spTgt spid="8">
                                            <p:txEl>
                                              <p:pRg st="0" end="0"/>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8">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7" presetClass="entr" presetSubtype="4" fill="hold" grpId="0" nodeType="clickEffect">
                                  <p:stCondLst>
                                    <p:cond delay="0"/>
                                  </p:stCondLst>
                                  <p:childTnLst>
                                    <p:set>
                                      <p:cBhvr>
                                        <p:cTn id="28" dur="1" fill="hold">
                                          <p:stCondLst>
                                            <p:cond delay="0"/>
                                          </p:stCondLst>
                                        </p:cTn>
                                        <p:tgtEl>
                                          <p:spTgt spid="8">
                                            <p:txEl>
                                              <p:pRg st="1" end="1"/>
                                            </p:txEl>
                                          </p:spTgt>
                                        </p:tgtEl>
                                        <p:attrNameLst>
                                          <p:attrName>style.visibility</p:attrName>
                                        </p:attrNameLst>
                                      </p:cBhvr>
                                      <p:to>
                                        <p:strVal val="visible"/>
                                      </p:to>
                                    </p:set>
                                    <p:anim calcmode="lin" valueType="num">
                                      <p:cBhvr additive="base">
                                        <p:cTn id="29" dur="2000" fill="hold"/>
                                        <p:tgtEl>
                                          <p:spTgt spid="8">
                                            <p:txEl>
                                              <p:pRg st="1" end="1"/>
                                            </p:txEl>
                                          </p:spTgt>
                                        </p:tgtEl>
                                        <p:attrNameLst>
                                          <p:attrName>ppt_x</p:attrName>
                                        </p:attrNameLst>
                                      </p:cBhvr>
                                      <p:tavLst>
                                        <p:tav tm="0">
                                          <p:val>
                                            <p:strVal val="#ppt_x"/>
                                          </p:val>
                                        </p:tav>
                                        <p:tav tm="100000">
                                          <p:val>
                                            <p:strVal val="#ppt_x"/>
                                          </p:val>
                                        </p:tav>
                                      </p:tavLst>
                                    </p:anim>
                                    <p:anim calcmode="lin" valueType="num">
                                      <p:cBhvr additive="base">
                                        <p:cTn id="30" dur="2000" fill="hold"/>
                                        <p:tgtEl>
                                          <p:spTgt spid="8">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7" presetClass="entr" presetSubtype="4" fill="hold" grpId="0" nodeType="clickEffect">
                                  <p:stCondLst>
                                    <p:cond delay="0"/>
                                  </p:stCondLst>
                                  <p:childTnLst>
                                    <p:set>
                                      <p:cBhvr>
                                        <p:cTn id="34" dur="1" fill="hold">
                                          <p:stCondLst>
                                            <p:cond delay="0"/>
                                          </p:stCondLst>
                                        </p:cTn>
                                        <p:tgtEl>
                                          <p:spTgt spid="8">
                                            <p:txEl>
                                              <p:pRg st="2" end="2"/>
                                            </p:txEl>
                                          </p:spTgt>
                                        </p:tgtEl>
                                        <p:attrNameLst>
                                          <p:attrName>style.visibility</p:attrName>
                                        </p:attrNameLst>
                                      </p:cBhvr>
                                      <p:to>
                                        <p:strVal val="visible"/>
                                      </p:to>
                                    </p:set>
                                    <p:anim calcmode="lin" valueType="num">
                                      <p:cBhvr additive="base">
                                        <p:cTn id="35" dur="2000" fill="hold"/>
                                        <p:tgtEl>
                                          <p:spTgt spid="8">
                                            <p:txEl>
                                              <p:pRg st="2" end="2"/>
                                            </p:txEl>
                                          </p:spTgt>
                                        </p:tgtEl>
                                        <p:attrNameLst>
                                          <p:attrName>ppt_x</p:attrName>
                                        </p:attrNameLst>
                                      </p:cBhvr>
                                      <p:tavLst>
                                        <p:tav tm="0">
                                          <p:val>
                                            <p:strVal val="#ppt_x"/>
                                          </p:val>
                                        </p:tav>
                                        <p:tav tm="100000">
                                          <p:val>
                                            <p:strVal val="#ppt_x"/>
                                          </p:val>
                                        </p:tav>
                                      </p:tavLst>
                                    </p:anim>
                                    <p:anim calcmode="lin" valueType="num">
                                      <p:cBhvr additive="base">
                                        <p:cTn id="36" dur="2000" fill="hold"/>
                                        <p:tgtEl>
                                          <p:spTgt spid="8">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vol="80000">
                <p:cTn id="37" fill="hold" display="0">
                  <p:stCondLst>
                    <p:cond delay="indefinite"/>
                  </p:stCondLst>
                  <p:endCondLst>
                    <p:cond evt="onNext" delay="0">
                      <p:tgtEl>
                        <p:sldTgt/>
                      </p:tgtEl>
                    </p:cond>
                    <p:cond evt="onPrev" delay="0">
                      <p:tgtEl>
                        <p:sldTgt/>
                      </p:tgtEl>
                    </p:cond>
                  </p:endCondLst>
                </p:cTn>
                <p:tgtEl>
                  <p:spTgt spid="10"/>
                </p:tgtEl>
              </p:cMediaNode>
            </p:video>
          </p:childTnLst>
        </p:cTn>
      </p:par>
    </p:tnLst>
    <p:bldLst>
      <p:bldP spid="7" grpId="0"/>
      <p:bldP spid="8" grpId="0" uiExpand="1"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Рисунок 4" descr="carew2.jpg"/>
          <p:cNvPicPr>
            <a:picLocks noChangeAspect="1"/>
          </p:cNvPicPr>
          <p:nvPr/>
        </p:nvPicPr>
        <p:blipFill>
          <a:blip r:embed="rId3" cstate="print">
            <a:lum/>
          </a:blip>
          <a:stretch>
            <a:fillRect/>
          </a:stretch>
        </p:blipFill>
        <p:spPr>
          <a:xfrm>
            <a:off x="-142908" y="0"/>
            <a:ext cx="9286908" cy="6858000"/>
          </a:xfrm>
          <a:prstGeom prst="rect">
            <a:avLst/>
          </a:prstGeom>
          <a:ln w="228600" cap="sq" cmpd="thickThin">
            <a:solidFill>
              <a:srgbClr val="000000"/>
            </a:solidFill>
            <a:prstDash val="solid"/>
            <a:miter lim="800000"/>
          </a:ln>
          <a:effectLst>
            <a:innerShdw blurRad="76200">
              <a:srgbClr val="000000"/>
            </a:innerShdw>
          </a:effectLst>
        </p:spPr>
      </p:pic>
      <p:sp>
        <p:nvSpPr>
          <p:cNvPr id="6" name="Заголовок 5"/>
          <p:cNvSpPr>
            <a:spLocks noGrp="1"/>
          </p:cNvSpPr>
          <p:nvPr>
            <p:ph type="title"/>
          </p:nvPr>
        </p:nvSpPr>
        <p:spPr>
          <a:xfrm>
            <a:off x="457200" y="152400"/>
            <a:ext cx="8229600" cy="704832"/>
          </a:xfrm>
        </p:spPr>
        <p:txBody>
          <a:bodyPr>
            <a:normAutofit fontScale="90000"/>
          </a:bodyPr>
          <a:lstStyle/>
          <a:p>
            <a:r>
              <a:rPr smtClean="0">
                <a:solidFill>
                  <a:schemeClr val="accent5">
                    <a:lumMod val="75000"/>
                  </a:schemeClr>
                </a:solidFill>
              </a:rPr>
              <a:t>Carew Castle  (Wales) </a:t>
            </a:r>
            <a:endParaRPr lang="ru-RU" dirty="0">
              <a:solidFill>
                <a:schemeClr val="accent5">
                  <a:lumMod val="75000"/>
                </a:schemeClr>
              </a:solidFill>
            </a:endParaRPr>
          </a:p>
        </p:txBody>
      </p:sp>
      <p:sp>
        <p:nvSpPr>
          <p:cNvPr id="7" name="Содержимое 6"/>
          <p:cNvSpPr>
            <a:spLocks noGrp="1"/>
          </p:cNvSpPr>
          <p:nvPr>
            <p:ph sz="half" idx="1"/>
          </p:nvPr>
        </p:nvSpPr>
        <p:spPr>
          <a:xfrm>
            <a:off x="457200" y="857232"/>
            <a:ext cx="4186238" cy="6000768"/>
          </a:xfrm>
          <a:solidFill>
            <a:schemeClr val="tx1">
              <a:lumMod val="95000"/>
              <a:alpha val="50000"/>
            </a:schemeClr>
          </a:solidFill>
        </p:spPr>
        <p:txBody>
          <a:bodyPr>
            <a:normAutofit/>
          </a:bodyPr>
          <a:lstStyle/>
          <a:p>
            <a:pPr>
              <a:buNone/>
            </a:pPr>
            <a:r>
              <a:rPr lang="en-US" sz="2000" b="1" dirty="0" smtClean="0">
                <a:solidFill>
                  <a:schemeClr val="bg1"/>
                </a:solidFill>
              </a:rPr>
              <a:t>Carew Castle</a:t>
            </a:r>
            <a:r>
              <a:rPr lang="en-US" sz="2000" dirty="0" smtClean="0">
                <a:solidFill>
                  <a:schemeClr val="bg1"/>
                </a:solidFill>
              </a:rPr>
              <a:t> is a castle in the Wales. The famous Carew family take their name from the place, and still own the castle. The ghosts are said to haunt the castle.  </a:t>
            </a:r>
          </a:p>
          <a:p>
            <a:pPr>
              <a:buNone/>
            </a:pPr>
            <a:r>
              <a:rPr lang="en-US" sz="2000" dirty="0" smtClean="0">
                <a:solidFill>
                  <a:schemeClr val="bg1"/>
                </a:solidFill>
              </a:rPr>
              <a:t>The beautiful Princess Nest is one of them. She lived in the castle with here husband Alexander de Carew when </a:t>
            </a:r>
            <a:r>
              <a:rPr lang="en-US" sz="2000" dirty="0" err="1" smtClean="0">
                <a:solidFill>
                  <a:schemeClr val="bg1"/>
                </a:solidFill>
              </a:rPr>
              <a:t>Owain</a:t>
            </a:r>
            <a:r>
              <a:rPr lang="en-US" sz="2000" dirty="0" smtClean="0">
                <a:solidFill>
                  <a:schemeClr val="bg1"/>
                </a:solidFill>
              </a:rPr>
              <a:t> </a:t>
            </a:r>
            <a:r>
              <a:rPr lang="en-US" sz="2000" dirty="0" err="1" smtClean="0">
                <a:solidFill>
                  <a:schemeClr val="bg1"/>
                </a:solidFill>
              </a:rPr>
              <a:t>Glindor</a:t>
            </a:r>
            <a:r>
              <a:rPr lang="en-US" sz="2000" dirty="0" smtClean="0">
                <a:solidFill>
                  <a:schemeClr val="bg1"/>
                </a:solidFill>
              </a:rPr>
              <a:t> captured her. The princess was said to have had 21 children with 6 different men until she was finally returned to her husband. Sadly however he died in battle shortly afterwards and to this day Nests ghost is said to haunt the ruins waiting to Gerald to return.  </a:t>
            </a:r>
          </a:p>
          <a:p>
            <a:pPr>
              <a:buNone/>
            </a:pPr>
            <a:endParaRPr lang="ru-RU" sz="2000" dirty="0">
              <a:solidFill>
                <a:schemeClr val="bg1"/>
              </a:solidFill>
            </a:endParaRPr>
          </a:p>
        </p:txBody>
      </p:sp>
      <p:pic>
        <p:nvPicPr>
          <p:cNvPr id="9" name="wales.MPEG">
            <a:hlinkClick r:id="" action="ppaction://media"/>
          </p:cNvPr>
          <p:cNvPicPr>
            <a:picLocks noGrp="1" noRot="1" noChangeAspect="1"/>
          </p:cNvPicPr>
          <p:nvPr>
            <p:ph sz="half" idx="2"/>
            <a:videoFile r:link="rId1"/>
          </p:nvPr>
        </p:nvPicPr>
        <p:blipFill>
          <a:blip r:embed="rId4" cstate="print"/>
          <a:stretch>
            <a:fillRect/>
          </a:stretch>
        </p:blipFill>
        <p:spPr>
          <a:xfrm>
            <a:off x="5072066" y="4071942"/>
            <a:ext cx="3786214" cy="2428892"/>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transition spd="med">
    <p:strips dir="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16"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2000" fill="hold"/>
                                        <p:tgtEl>
                                          <p:spTgt spid="6"/>
                                        </p:tgtEl>
                                        <p:attrNameLst>
                                          <p:attrName>ppt_w</p:attrName>
                                        </p:attrNameLst>
                                      </p:cBhvr>
                                      <p:tavLst>
                                        <p:tav tm="0">
                                          <p:val>
                                            <p:fltVal val="0"/>
                                          </p:val>
                                        </p:tav>
                                        <p:tav tm="100000">
                                          <p:val>
                                            <p:strVal val="#ppt_w"/>
                                          </p:val>
                                        </p:tav>
                                      </p:tavLst>
                                    </p:anim>
                                    <p:anim calcmode="lin" valueType="num">
                                      <p:cBhvr>
                                        <p:cTn id="8" dur="2000" fill="hold"/>
                                        <p:tgtEl>
                                          <p:spTgt spid="6"/>
                                        </p:tgtEl>
                                        <p:attrNameLst>
                                          <p:attrName>ppt_h</p:attrName>
                                        </p:attrNameLst>
                                      </p:cBhvr>
                                      <p:tavLst>
                                        <p:tav tm="0">
                                          <p:val>
                                            <p:fltVal val="0"/>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9"/>
                                        </p:tgtEl>
                                      </p:cBhvr>
                                    </p:cmd>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7">
                                            <p:bg/>
                                          </p:spTgt>
                                        </p:tgtEl>
                                        <p:attrNameLst>
                                          <p:attrName>style.visibility</p:attrName>
                                        </p:attrNameLst>
                                      </p:cBhvr>
                                      <p:to>
                                        <p:strVal val="visible"/>
                                      </p:to>
                                    </p:set>
                                    <p:anim calcmode="lin" valueType="num">
                                      <p:cBhvr additive="base">
                                        <p:cTn id="17" dur="2000" fill="hold"/>
                                        <p:tgtEl>
                                          <p:spTgt spid="7">
                                            <p:bg/>
                                          </p:spTgt>
                                        </p:tgtEl>
                                        <p:attrNameLst>
                                          <p:attrName>ppt_x</p:attrName>
                                        </p:attrNameLst>
                                      </p:cBhvr>
                                      <p:tavLst>
                                        <p:tav tm="0">
                                          <p:val>
                                            <p:strVal val="#ppt_x"/>
                                          </p:val>
                                        </p:tav>
                                        <p:tav tm="100000">
                                          <p:val>
                                            <p:strVal val="#ppt_x"/>
                                          </p:val>
                                        </p:tav>
                                      </p:tavLst>
                                    </p:anim>
                                    <p:anim calcmode="lin" valueType="num">
                                      <p:cBhvr additive="base">
                                        <p:cTn id="18" dur="2000" fill="hold"/>
                                        <p:tgtEl>
                                          <p:spTgt spid="7">
                                            <p:bg/>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7">
                                            <p:txEl>
                                              <p:pRg st="0" end="0"/>
                                            </p:txEl>
                                          </p:spTgt>
                                        </p:tgtEl>
                                        <p:attrNameLst>
                                          <p:attrName>style.visibility</p:attrName>
                                        </p:attrNameLst>
                                      </p:cBhvr>
                                      <p:to>
                                        <p:strVal val="visible"/>
                                      </p:to>
                                    </p:set>
                                    <p:anim calcmode="lin" valueType="num">
                                      <p:cBhvr additive="base">
                                        <p:cTn id="23" dur="2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24" dur="2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7">
                                            <p:txEl>
                                              <p:pRg st="1" end="1"/>
                                            </p:txEl>
                                          </p:spTgt>
                                        </p:tgtEl>
                                        <p:attrNameLst>
                                          <p:attrName>style.visibility</p:attrName>
                                        </p:attrNameLst>
                                      </p:cBhvr>
                                      <p:to>
                                        <p:strVal val="visible"/>
                                      </p:to>
                                    </p:set>
                                    <p:anim calcmode="lin" valueType="num">
                                      <p:cBhvr additive="base">
                                        <p:cTn id="29" dur="2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30" dur="2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video fullScrn="1">
              <p:cMediaNode>
                <p:cTn id="31" fill="hold" display="0">
                  <p:stCondLst>
                    <p:cond delay="indefinite"/>
                  </p:stCondLst>
                  <p:endCondLst>
                    <p:cond evt="onNext" delay="0">
                      <p:tgtEl>
                        <p:sldTgt/>
                      </p:tgtEl>
                    </p:cond>
                    <p:cond evt="onPrev" delay="0">
                      <p:tgtEl>
                        <p:sldTgt/>
                      </p:tgtEl>
                    </p:cond>
                  </p:endCondLst>
                </p:cTn>
                <p:tgtEl>
                  <p:spTgt spid="9"/>
                </p:tgtEl>
              </p:cMediaNode>
            </p:video>
          </p:childTnLst>
        </p:cTn>
      </p:par>
    </p:tnLst>
    <p:bldLst>
      <p:bldP spid="6" grpId="0"/>
      <p:bldP spid="7" grpId="0" uiExpand="1"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Содержимое 6" descr="dark_castle.jpg"/>
          <p:cNvPicPr>
            <a:picLocks noChangeAspect="1"/>
          </p:cNvPicPr>
          <p:nvPr/>
        </p:nvPicPr>
        <p:blipFill>
          <a:blip r:embed="rId2" cstate="print"/>
          <a:stretch>
            <a:fillRect/>
          </a:stretch>
        </p:blipFill>
        <p:spPr>
          <a:xfrm>
            <a:off x="142844" y="142852"/>
            <a:ext cx="8858312" cy="657229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4" name="Заголовок 13"/>
          <p:cNvSpPr>
            <a:spLocks noGrp="1"/>
          </p:cNvSpPr>
          <p:nvPr>
            <p:ph type="title"/>
          </p:nvPr>
        </p:nvSpPr>
        <p:spPr>
          <a:xfrm>
            <a:off x="457200" y="428604"/>
            <a:ext cx="8229600" cy="785818"/>
          </a:xfrm>
        </p:spPr>
        <p:txBody>
          <a:bodyPr>
            <a:normAutofit/>
          </a:bodyPr>
          <a:lstStyle/>
          <a:p>
            <a:r>
              <a:rPr sz="3600" smtClean="0">
                <a:solidFill>
                  <a:srgbClr val="92D050"/>
                </a:solidFill>
              </a:rPr>
              <a:t>The famous ghost in English literature is </a:t>
            </a:r>
            <a:r>
              <a:rPr lang="ru-RU" sz="3600" dirty="0" smtClean="0">
                <a:solidFill>
                  <a:srgbClr val="92D050"/>
                </a:solidFill>
              </a:rPr>
              <a:t>…</a:t>
            </a:r>
            <a:r>
              <a:rPr sz="3600" smtClean="0">
                <a:solidFill>
                  <a:srgbClr val="92D050"/>
                </a:solidFill>
              </a:rPr>
              <a:t>..</a:t>
            </a:r>
            <a:endParaRPr lang="ru-RU" sz="3600" dirty="0">
              <a:solidFill>
                <a:srgbClr val="92D050"/>
              </a:solidFill>
            </a:endParaRPr>
          </a:p>
        </p:txBody>
      </p:sp>
      <p:pic>
        <p:nvPicPr>
          <p:cNvPr id="17" name="Содержимое 16" descr="kentervilskoe.prividenie.avi.image5.jpg"/>
          <p:cNvPicPr>
            <a:picLocks noGrp="1" noChangeAspect="1"/>
          </p:cNvPicPr>
          <p:nvPr>
            <p:ph sz="half" idx="1"/>
          </p:nvPr>
        </p:nvPicPr>
        <p:blipFill>
          <a:blip r:embed="rId3" cstate="print"/>
          <a:stretch>
            <a:fillRect/>
          </a:stretch>
        </p:blipFill>
        <p:spPr>
          <a:xfrm>
            <a:off x="571472" y="1785926"/>
            <a:ext cx="3643338" cy="4643470"/>
          </a:xfrm>
          <a:prstGeom prst="ellipse">
            <a:avLst/>
          </a:prstGeom>
          <a:ln>
            <a:noFill/>
          </a:ln>
          <a:effectLst>
            <a:softEdge rad="112500"/>
          </a:effectLst>
        </p:spPr>
      </p:pic>
      <p:pic>
        <p:nvPicPr>
          <p:cNvPr id="18" name="Содержимое 17" descr="35388316.jpg"/>
          <p:cNvPicPr>
            <a:picLocks noGrp="1" noChangeAspect="1"/>
          </p:cNvPicPr>
          <p:nvPr>
            <p:ph sz="half" idx="2"/>
          </p:nvPr>
        </p:nvPicPr>
        <p:blipFill>
          <a:blip r:embed="rId4" cstate="print"/>
          <a:stretch>
            <a:fillRect/>
          </a:stretch>
        </p:blipFill>
        <p:spPr>
          <a:xfrm>
            <a:off x="4429124" y="1428736"/>
            <a:ext cx="4000528" cy="4714908"/>
          </a:xfrm>
          <a:prstGeom prst="ellipse">
            <a:avLst/>
          </a:prstGeom>
          <a:ln>
            <a:noFill/>
          </a:ln>
          <a:effectLst>
            <a:softEdge rad="112500"/>
          </a:effectLst>
        </p:spPr>
      </p:pic>
      <p:sp>
        <p:nvSpPr>
          <p:cNvPr id="7" name="TextBox 6"/>
          <p:cNvSpPr txBox="1"/>
          <p:nvPr/>
        </p:nvSpPr>
        <p:spPr>
          <a:xfrm rot="614901">
            <a:off x="4582316" y="5185471"/>
            <a:ext cx="3667433" cy="492443"/>
          </a:xfrm>
          <a:prstGeom prst="rect">
            <a:avLst/>
          </a:prstGeom>
          <a:noFill/>
        </p:spPr>
        <p:txBody>
          <a:bodyPr wrap="square" rtlCol="0">
            <a:spAutoFit/>
          </a:bodyPr>
          <a:lstStyle/>
          <a:p>
            <a:r>
              <a:rPr lang="en-US" sz="2600" dirty="0" smtClean="0">
                <a:solidFill>
                  <a:srgbClr val="92D050"/>
                </a:solidFill>
              </a:rPr>
              <a:t>The Canterville Ghost</a:t>
            </a:r>
            <a:endParaRPr lang="ru-RU" sz="2600" dirty="0">
              <a:solidFill>
                <a:srgbClr val="92D050"/>
              </a:solidFill>
            </a:endParaRPr>
          </a:p>
        </p:txBody>
      </p:sp>
    </p:spTree>
  </p:cSld>
  <p:clrMapOvr>
    <a:masterClrMapping/>
  </p:clrMapOvr>
  <p:transition spd="med">
    <p:push di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1" nodeType="clickEffect">
                                  <p:stCondLst>
                                    <p:cond delay="0"/>
                                  </p:stCondLst>
                                  <p:iterate type="lt">
                                    <p:tmPct val="5000"/>
                                  </p:iterate>
                                  <p:childTnLst>
                                    <p:set>
                                      <p:cBhvr>
                                        <p:cTn id="6" dur="1" fill="hold">
                                          <p:stCondLst>
                                            <p:cond delay="0"/>
                                          </p:stCondLst>
                                        </p:cTn>
                                        <p:tgtEl>
                                          <p:spTgt spid="14"/>
                                        </p:tgtEl>
                                        <p:attrNameLst>
                                          <p:attrName>style.visibility</p:attrName>
                                        </p:attrNameLst>
                                      </p:cBhvr>
                                      <p:to>
                                        <p:strVal val="visible"/>
                                      </p:to>
                                    </p:set>
                                    <p:anim calcmode="lin" valueType="num">
                                      <p:cBhvr>
                                        <p:cTn id="7" dur="1000" fill="hold"/>
                                        <p:tgtEl>
                                          <p:spTgt spid="14"/>
                                        </p:tgtEl>
                                        <p:attrNameLst>
                                          <p:attrName>ppt_w</p:attrName>
                                        </p:attrNameLst>
                                      </p:cBhvr>
                                      <p:tavLst>
                                        <p:tav tm="0">
                                          <p:val>
                                            <p:fltVal val="0"/>
                                          </p:val>
                                        </p:tav>
                                        <p:tav tm="100000">
                                          <p:val>
                                            <p:strVal val="#ppt_w"/>
                                          </p:val>
                                        </p:tav>
                                      </p:tavLst>
                                    </p:anim>
                                    <p:anim calcmode="lin" valueType="num">
                                      <p:cBhvr>
                                        <p:cTn id="8" dur="1000" fill="hold"/>
                                        <p:tgtEl>
                                          <p:spTgt spid="14"/>
                                        </p:tgtEl>
                                        <p:attrNameLst>
                                          <p:attrName>ppt_h</p:attrName>
                                        </p:attrNameLst>
                                      </p:cBhvr>
                                      <p:tavLst>
                                        <p:tav tm="0">
                                          <p:val>
                                            <p:fltVal val="0"/>
                                          </p:val>
                                        </p:tav>
                                        <p:tav tm="100000">
                                          <p:val>
                                            <p:strVal val="#ppt_h"/>
                                          </p:val>
                                        </p:tav>
                                      </p:tavLst>
                                    </p:anim>
                                    <p:anim calcmode="lin" valueType="num">
                                      <p:cBhvr>
                                        <p:cTn id="9" dur="1000" fill="hold"/>
                                        <p:tgtEl>
                                          <p:spTgt spid="14"/>
                                        </p:tgtEl>
                                        <p:attrNameLst>
                                          <p:attrName>style.rotation</p:attrName>
                                        </p:attrNameLst>
                                      </p:cBhvr>
                                      <p:tavLst>
                                        <p:tav tm="0">
                                          <p:val>
                                            <p:fltVal val="90"/>
                                          </p:val>
                                        </p:tav>
                                        <p:tav tm="100000">
                                          <p:val>
                                            <p:fltVal val="0"/>
                                          </p:val>
                                        </p:tav>
                                      </p:tavLst>
                                    </p:anim>
                                    <p:animEffect transition="in" filter="fade">
                                      <p:cBhvr>
                                        <p:cTn id="10" dur="1000"/>
                                        <p:tgtEl>
                                          <p:spTgt spid="14"/>
                                        </p:tgtEl>
                                      </p:cBhvr>
                                    </p:animEffect>
                                  </p:childTnLst>
                                </p:cTn>
                              </p:par>
                            </p:childTnLst>
                          </p:cTn>
                        </p:par>
                      </p:childTnLst>
                    </p:cTn>
                  </p:par>
                  <p:par>
                    <p:cTn id="11" fill="hold">
                      <p:stCondLst>
                        <p:cond delay="indefinite"/>
                      </p:stCondLst>
                      <p:childTnLst>
                        <p:par>
                          <p:cTn id="12" fill="hold">
                            <p:stCondLst>
                              <p:cond delay="0"/>
                            </p:stCondLst>
                            <p:childTnLst>
                              <p:par>
                                <p:cTn id="13" presetID="48" presetClass="entr" presetSubtype="0" accel="50000" fill="hold"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p:cTn id="15" dur="1000" fill="hold"/>
                                        <p:tgtEl>
                                          <p:spTgt spid="17"/>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16" dur="1000" fill="hold"/>
                                        <p:tgtEl>
                                          <p:spTgt spid="17"/>
                                        </p:tgtEl>
                                        <p:attrNameLst>
                                          <p:attrName>ppt_x</p:attrName>
                                        </p:attrNameLst>
                                      </p:cBhvr>
                                      <p:tavLst>
                                        <p:tav tm="0">
                                          <p:val>
                                            <p:fltVal val="-1"/>
                                          </p:val>
                                        </p:tav>
                                        <p:tav tm="50000">
                                          <p:val>
                                            <p:fltVal val="0.95"/>
                                          </p:val>
                                        </p:tav>
                                        <p:tav tm="100000">
                                          <p:val>
                                            <p:strVal val="#ppt_x"/>
                                          </p:val>
                                        </p:tav>
                                      </p:tavLst>
                                    </p:anim>
                                    <p:anim calcmode="lin" valueType="num">
                                      <p:cBhvr>
                                        <p:cTn id="17" dur="1000" fill="hold"/>
                                        <p:tgtEl>
                                          <p:spTgt spid="17"/>
                                        </p:tgtEl>
                                        <p:attrNameLst>
                                          <p:attrName>ppt_y</p:attrName>
                                        </p:attrNameLst>
                                      </p:cBhvr>
                                      <p:tavLst>
                                        <p:tav tm="0">
                                          <p:val>
                                            <p:strVal val="#ppt_y"/>
                                          </p:val>
                                        </p:tav>
                                        <p:tav tm="100000">
                                          <p:val>
                                            <p:strVal val="#ppt_y"/>
                                          </p:val>
                                        </p:tav>
                                      </p:tavLst>
                                    </p:anim>
                                    <p:animEffect transition="in" filter="fade">
                                      <p:cBhvr>
                                        <p:cTn id="18" dur="1000"/>
                                        <p:tgtEl>
                                          <p:spTgt spid="17"/>
                                        </p:tgtEl>
                                      </p:cBhvr>
                                    </p:animEffect>
                                  </p:childTnLst>
                                </p:cTn>
                              </p:par>
                            </p:childTnLst>
                          </p:cTn>
                        </p:par>
                      </p:childTnLst>
                    </p:cTn>
                  </p:par>
                  <p:par>
                    <p:cTn id="19" fill="hold">
                      <p:stCondLst>
                        <p:cond delay="indefinite"/>
                      </p:stCondLst>
                      <p:childTnLst>
                        <p:par>
                          <p:cTn id="20" fill="hold">
                            <p:stCondLst>
                              <p:cond delay="0"/>
                            </p:stCondLst>
                            <p:childTnLst>
                              <p:par>
                                <p:cTn id="21" presetID="48" presetClass="entr" presetSubtype="0" accel="50000" fill="hold" nodeType="clickEffect">
                                  <p:stCondLst>
                                    <p:cond delay="0"/>
                                  </p:stCondLst>
                                  <p:childTnLst>
                                    <p:set>
                                      <p:cBhvr>
                                        <p:cTn id="22" dur="1" fill="hold">
                                          <p:stCondLst>
                                            <p:cond delay="0"/>
                                          </p:stCondLst>
                                        </p:cTn>
                                        <p:tgtEl>
                                          <p:spTgt spid="18"/>
                                        </p:tgtEl>
                                        <p:attrNameLst>
                                          <p:attrName>style.visibility</p:attrName>
                                        </p:attrNameLst>
                                      </p:cBhvr>
                                      <p:to>
                                        <p:strVal val="visible"/>
                                      </p:to>
                                    </p:set>
                                    <p:anim calcmode="lin" valueType="num">
                                      <p:cBhvr>
                                        <p:cTn id="23" dur="1000" fill="hold"/>
                                        <p:tgtEl>
                                          <p:spTgt spid="18"/>
                                        </p:tgtEl>
                                        <p:attrNameLst>
                                          <p:attrName>style.rotation</p:attrName>
                                        </p:attrNameLst>
                                      </p:cBhvr>
                                      <p:tavLst>
                                        <p:tav tm="0">
                                          <p:val>
                                            <p:fltVal val="90"/>
                                          </p:val>
                                        </p:tav>
                                        <p:tav tm="80000">
                                          <p:val>
                                            <p:fltVal val="90"/>
                                          </p:val>
                                        </p:tav>
                                        <p:tav tm="80000">
                                          <p:val>
                                            <p:fltVal val="90"/>
                                          </p:val>
                                        </p:tav>
                                        <p:tav tm="100000">
                                          <p:val>
                                            <p:fltVal val="0"/>
                                          </p:val>
                                        </p:tav>
                                      </p:tavLst>
                                    </p:anim>
                                    <p:anim calcmode="lin" valueType="num">
                                      <p:cBhvr>
                                        <p:cTn id="24" dur="1000" fill="hold"/>
                                        <p:tgtEl>
                                          <p:spTgt spid="18"/>
                                        </p:tgtEl>
                                        <p:attrNameLst>
                                          <p:attrName>ppt_x</p:attrName>
                                        </p:attrNameLst>
                                      </p:cBhvr>
                                      <p:tavLst>
                                        <p:tav tm="0">
                                          <p:val>
                                            <p:fltVal val="-1"/>
                                          </p:val>
                                        </p:tav>
                                        <p:tav tm="50000">
                                          <p:val>
                                            <p:fltVal val="0.95"/>
                                          </p:val>
                                        </p:tav>
                                        <p:tav tm="100000">
                                          <p:val>
                                            <p:strVal val="#ppt_x"/>
                                          </p:val>
                                        </p:tav>
                                      </p:tavLst>
                                    </p:anim>
                                    <p:anim calcmode="lin" valueType="num">
                                      <p:cBhvr>
                                        <p:cTn id="25" dur="1000" fill="hold"/>
                                        <p:tgtEl>
                                          <p:spTgt spid="18"/>
                                        </p:tgtEl>
                                        <p:attrNameLst>
                                          <p:attrName>ppt_y</p:attrName>
                                        </p:attrNameLst>
                                      </p:cBhvr>
                                      <p:tavLst>
                                        <p:tav tm="0">
                                          <p:val>
                                            <p:strVal val="#ppt_y"/>
                                          </p:val>
                                        </p:tav>
                                        <p:tav tm="100000">
                                          <p:val>
                                            <p:strVal val="#ppt_y"/>
                                          </p:val>
                                        </p:tav>
                                      </p:tavLst>
                                    </p:anim>
                                    <p:animEffect transition="in" filter="fade">
                                      <p:cBhvr>
                                        <p:cTn id="26" dur="1000"/>
                                        <p:tgtEl>
                                          <p:spTgt spid="18"/>
                                        </p:tgtEl>
                                      </p:cBhvr>
                                    </p:animEffect>
                                  </p:childTnLst>
                                </p:cTn>
                              </p:par>
                            </p:childTnLst>
                          </p:cTn>
                        </p:par>
                      </p:childTnLst>
                    </p:cTn>
                  </p:par>
                  <p:par>
                    <p:cTn id="27" fill="hold">
                      <p:stCondLst>
                        <p:cond delay="indefinite"/>
                      </p:stCondLst>
                      <p:childTnLst>
                        <p:par>
                          <p:cTn id="28" fill="hold">
                            <p:stCondLst>
                              <p:cond delay="0"/>
                            </p:stCondLst>
                            <p:childTnLst>
                              <p:par>
                                <p:cTn id="29" presetID="23" presetClass="entr" presetSubtype="16" fill="hold" grpId="0" nodeType="clickEffect">
                                  <p:stCondLst>
                                    <p:cond delay="0"/>
                                  </p:stCondLst>
                                  <p:childTnLst>
                                    <p:set>
                                      <p:cBhvr>
                                        <p:cTn id="30" dur="1" fill="hold">
                                          <p:stCondLst>
                                            <p:cond delay="0"/>
                                          </p:stCondLst>
                                        </p:cTn>
                                        <p:tgtEl>
                                          <p:spTgt spid="7"/>
                                        </p:tgtEl>
                                        <p:attrNameLst>
                                          <p:attrName>style.visibility</p:attrName>
                                        </p:attrNameLst>
                                      </p:cBhvr>
                                      <p:to>
                                        <p:strVal val="visible"/>
                                      </p:to>
                                    </p:set>
                                    <p:anim calcmode="lin" valueType="num">
                                      <p:cBhvr>
                                        <p:cTn id="31" dur="500" fill="hold"/>
                                        <p:tgtEl>
                                          <p:spTgt spid="7"/>
                                        </p:tgtEl>
                                        <p:attrNameLst>
                                          <p:attrName>ppt_w</p:attrName>
                                        </p:attrNameLst>
                                      </p:cBhvr>
                                      <p:tavLst>
                                        <p:tav tm="0">
                                          <p:val>
                                            <p:fltVal val="0"/>
                                          </p:val>
                                        </p:tav>
                                        <p:tav tm="100000">
                                          <p:val>
                                            <p:strVal val="#ppt_w"/>
                                          </p:val>
                                        </p:tav>
                                      </p:tavLst>
                                    </p:anim>
                                    <p:anim calcmode="lin" valueType="num">
                                      <p:cBhvr>
                                        <p:cTn id="32" dur="500" fill="hold"/>
                                        <p:tgtEl>
                                          <p:spTgt spid="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1"/>
      <p:bldP spid="7" grpId="0"/>
    </p:bld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Бумажная">
  <a:themeElements>
    <a:clrScheme name="Бумажная">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Бумажная">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1832</TotalTime>
  <Words>765</Words>
  <Application>Microsoft Office PowerPoint</Application>
  <PresentationFormat>Экран (4:3)</PresentationFormat>
  <Paragraphs>34</Paragraphs>
  <Slides>11</Slides>
  <Notes>1</Notes>
  <HiddenSlides>0</HiddenSlides>
  <MMClips>5</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Бумажная</vt:lpstr>
      <vt:lpstr>Do you believe in ghosts?</vt:lpstr>
      <vt:lpstr>Слайд 2</vt:lpstr>
      <vt:lpstr>Слайд 3</vt:lpstr>
      <vt:lpstr> Haunted Castles</vt:lpstr>
      <vt:lpstr>Muncaster Castle (England)</vt:lpstr>
      <vt:lpstr>Tower of London (England)</vt:lpstr>
      <vt:lpstr>Duntrune Castle (Scotland)</vt:lpstr>
      <vt:lpstr>Carew Castle  (Wales) </vt:lpstr>
      <vt:lpstr>The famous ghost in English literature is …..</vt:lpstr>
      <vt:lpstr> Check your answers:</vt:lpstr>
      <vt:lpstr>So do you believe in ghosts…</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Do you believe in ghosts?</dc:title>
  <dc:creator>Admin</dc:creator>
  <cp:lastModifiedBy>PC</cp:lastModifiedBy>
  <cp:revision>100</cp:revision>
  <dcterms:created xsi:type="dcterms:W3CDTF">2010-11-02T19:59:43Z</dcterms:created>
  <dcterms:modified xsi:type="dcterms:W3CDTF">2014-11-10T15:56:20Z</dcterms:modified>
</cp:coreProperties>
</file>