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6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2" autoAdjust="0"/>
    <p:restoredTop sz="94660"/>
  </p:normalViewPr>
  <p:slideViewPr>
    <p:cSldViewPr snapToGrid="0">
      <p:cViewPr varScale="1">
        <p:scale>
          <a:sx n="98" d="100"/>
          <a:sy n="98" d="100"/>
        </p:scale>
        <p:origin x="60" y="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016143-E03C-4CFD-AFDC-14E5BDEA754C}" type="datetimeFigureOut">
              <a:rPr lang="en-US" smtClean="0"/>
              <a:t>12/7/2014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5591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FD0C-5451-4CA0-86AF-E70AE3279989}" type="datetimeFigureOut">
              <a:rPr lang="en-US" smtClean="0"/>
              <a:t>12/7/2014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5930485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FD0C-5451-4CA0-86AF-E70AE3279989}" type="datetimeFigureOut">
              <a:rPr lang="en-US" smtClean="0"/>
              <a:t>12/7/2014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1343127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FD0C-5451-4CA0-86AF-E70AE3279989}" type="datetimeFigureOut">
              <a:rPr lang="en-US" smtClean="0"/>
              <a:t>12/7/2014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12299729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FD0C-5451-4CA0-86AF-E70AE3279989}" type="datetimeFigureOut">
              <a:rPr lang="en-US" smtClean="0"/>
              <a:t>12/7/2014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9168734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FD0C-5451-4CA0-86AF-E70AE3279989}" type="datetimeFigureOut">
              <a:rPr lang="en-US" smtClean="0"/>
              <a:t>12/7/2014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71376922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9FD0C-5451-4CA0-86AF-E70AE3279989}" type="datetimeFigureOut">
              <a:rPr lang="en-US" smtClean="0"/>
              <a:t>12/7/2014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125641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3E54A-A8CA-48C1-9504-691B58049D29}" type="datetimeFigureOut">
              <a:rPr lang="en-US" smtClean="0"/>
              <a:t>12/7/2014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23505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6C806-BBF7-471C-9527-881CE2266695}" type="datetimeFigureOut">
              <a:rPr lang="en-US" smtClean="0"/>
              <a:t>12/7/2014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114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94063-DF36-4330-A365-08DA1FA5B7D6}" type="datetimeFigureOut">
              <a:rPr lang="en-US" smtClean="0"/>
              <a:t>12/7/2014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0429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A7C6C-0F39-4D70-8E8D-FE5B9C95FA73}" type="datetimeFigureOut">
              <a:rPr lang="en-US" smtClean="0"/>
              <a:t>12/7/2014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9831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FA4AC-08CC-42CE-BD01-C191750A04EC}" type="datetimeFigureOut">
              <a:rPr lang="en-US" smtClean="0"/>
              <a:t>12/7/2014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4756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7A723-92A7-435B-B681-F25B092FEFEB}" type="datetimeFigureOut">
              <a:rPr lang="en-US" smtClean="0"/>
              <a:t>12/7/2014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2019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70639-886C-4FCF-9EAB-ABB5DA3F3F4A}" type="datetimeFigureOut">
              <a:rPr lang="en-US" smtClean="0"/>
              <a:t>12/7/2014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0967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30651-31F4-45D2-98AE-A2108F41BC07}" type="datetimeFigureOut">
              <a:rPr lang="en-US" smtClean="0"/>
              <a:t>12/7/2014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5376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3789A-C914-4DB1-8815-80B5EC7335C5}" type="datetimeFigureOut">
              <a:rPr lang="en-US" smtClean="0"/>
              <a:t>12/7/2014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089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440AA-91A0-436F-8FDB-C0F939DCAE21}" type="datetimeFigureOut">
              <a:rPr lang="en-US" smtClean="0"/>
              <a:t>12/7/2014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046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E59FD0C-5451-4CA0-86AF-E70AE3279989}" type="datetimeFigureOut">
              <a:rPr lang="en-US" smtClean="0"/>
              <a:t>12/7/2014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814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  <p:sldLayoutId id="2147483877" r:id="rId13"/>
    <p:sldLayoutId id="2147483878" r:id="rId14"/>
    <p:sldLayoutId id="2147483879" r:id="rId15"/>
    <p:sldLayoutId id="2147483880" r:id="rId16"/>
    <p:sldLayoutId id="2147483881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1318099"/>
          </a:xfrm>
        </p:spPr>
        <p:txBody>
          <a:bodyPr>
            <a:normAutofit/>
          </a:bodyPr>
          <a:lstStyle/>
          <a:p>
            <a:r>
              <a:rPr lang="ru-RU" sz="6000" dirty="0" smtClean="0"/>
              <a:t>И</a:t>
            </a:r>
            <a:r>
              <a:rPr lang="ru-RU" sz="3200" dirty="0" smtClean="0"/>
              <a:t>нтересные факты о </a:t>
            </a:r>
            <a:r>
              <a:rPr lang="ru-RU" sz="6000" dirty="0" smtClean="0"/>
              <a:t>Ф</a:t>
            </a:r>
            <a:r>
              <a:rPr lang="ru-RU" sz="3200" dirty="0" smtClean="0"/>
              <a:t>ранции.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84812" y="5233481"/>
            <a:ext cx="6400800" cy="1345660"/>
          </a:xfrm>
        </p:spPr>
        <p:txBody>
          <a:bodyPr/>
          <a:lstStyle/>
          <a:p>
            <a:r>
              <a:rPr lang="ru-RU" dirty="0" smtClean="0"/>
              <a:t>Работу подготовила ученица 10 «А» класса</a:t>
            </a:r>
          </a:p>
          <a:p>
            <a:r>
              <a:rPr lang="ru-RU" dirty="0" smtClean="0"/>
              <a:t>Гимназии №295 Смола Анастасия</a:t>
            </a:r>
          </a:p>
          <a:p>
            <a:r>
              <a:rPr lang="ru-RU" dirty="0" smtClean="0"/>
              <a:t>              2014-2015 учебный год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79" y="2233125"/>
            <a:ext cx="4821879" cy="2771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2050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5888" y="450353"/>
            <a:ext cx="8534400" cy="1507067"/>
          </a:xfrm>
        </p:spPr>
        <p:txBody>
          <a:bodyPr/>
          <a:lstStyle/>
          <a:p>
            <a:r>
              <a:rPr lang="ru-RU" dirty="0" smtClean="0"/>
              <a:t>Канал </a:t>
            </a:r>
            <a:r>
              <a:rPr lang="ru-RU" dirty="0" err="1" smtClean="0"/>
              <a:t>дю</a:t>
            </a:r>
            <a:r>
              <a:rPr lang="ru-RU" dirty="0" smtClean="0"/>
              <a:t> Миди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2987" y="0"/>
            <a:ext cx="4937125" cy="6371617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31460" y="-252919"/>
            <a:ext cx="2071271" cy="7559831"/>
          </a:xfrm>
        </p:spPr>
        <p:txBody>
          <a:bodyPr/>
          <a:lstStyle/>
          <a:p>
            <a:r>
              <a:rPr lang="ru-RU" dirty="0" smtClean="0"/>
              <a:t>Самый старый канал Европы.</a:t>
            </a:r>
          </a:p>
          <a:p>
            <a:r>
              <a:rPr lang="ru-RU" dirty="0" smtClean="0"/>
              <a:t>На нем есть-</a:t>
            </a:r>
          </a:p>
          <a:p>
            <a:r>
              <a:rPr lang="ru-RU" dirty="0" smtClean="0"/>
              <a:t>63 замка,</a:t>
            </a:r>
          </a:p>
          <a:p>
            <a:r>
              <a:rPr lang="ru-RU" dirty="0" smtClean="0"/>
              <a:t>55акведуков6 плотин,</a:t>
            </a:r>
          </a:p>
          <a:p>
            <a:r>
              <a:rPr lang="ru-RU" dirty="0" smtClean="0"/>
              <a:t>7 каналов,</a:t>
            </a:r>
          </a:p>
          <a:p>
            <a:r>
              <a:rPr lang="ru-RU" dirty="0" smtClean="0"/>
              <a:t>126 мостов и 1 туннель.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525" y="1694614"/>
            <a:ext cx="5715000" cy="428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75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010" y="72482"/>
            <a:ext cx="11624552" cy="1561765"/>
          </a:xfrm>
        </p:spPr>
        <p:txBody>
          <a:bodyPr>
            <a:normAutofit/>
          </a:bodyPr>
          <a:lstStyle/>
          <a:p>
            <a:r>
              <a:rPr lang="ru-RU" dirty="0" smtClean="0"/>
              <a:t>Франция-родина шариковых ручек и лучший изготовитель бутылок.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6186792" y="1955260"/>
            <a:ext cx="5535038" cy="982493"/>
          </a:xfrm>
        </p:spPr>
        <p:txBody>
          <a:bodyPr/>
          <a:lstStyle/>
          <a:p>
            <a:r>
              <a:rPr lang="ru-RU" dirty="0" smtClean="0"/>
              <a:t>В день выпускается более 8 млн бутылок и около 3 млн ручек.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010" y="1634247"/>
            <a:ext cx="4937125" cy="340360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9773" y="2937753"/>
            <a:ext cx="5010150" cy="3265488"/>
          </a:xfrm>
        </p:spPr>
      </p:pic>
    </p:spTree>
    <p:extLst>
      <p:ext uri="{BB962C8B-B14F-4D97-AF65-F5344CB8AC3E}">
        <p14:creationId xmlns:p14="http://schemas.microsoft.com/office/powerpoint/2010/main" val="3129333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383" y="214684"/>
            <a:ext cx="11196536" cy="680262"/>
          </a:xfrm>
        </p:spPr>
        <p:txBody>
          <a:bodyPr>
            <a:normAutofit/>
          </a:bodyPr>
          <a:lstStyle/>
          <a:p>
            <a:r>
              <a:rPr lang="ru-RU" dirty="0" smtClean="0"/>
              <a:t> Опубликуй </a:t>
            </a:r>
            <a:r>
              <a:rPr lang="ru-RU" dirty="0" err="1" smtClean="0"/>
              <a:t>меня,а</a:t>
            </a:r>
            <a:r>
              <a:rPr lang="ru-RU" dirty="0" smtClean="0"/>
              <a:t> так же ресторан для    слепых «</a:t>
            </a:r>
            <a:r>
              <a:rPr lang="en-US" dirty="0" err="1" smtClean="0"/>
              <a:t>Dans</a:t>
            </a:r>
            <a:r>
              <a:rPr lang="en-US" dirty="0" smtClean="0"/>
              <a:t> le noir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1097" y="894946"/>
            <a:ext cx="2769107" cy="5308600"/>
          </a:xfrm>
        </p:spPr>
        <p:txBody>
          <a:bodyPr/>
          <a:lstStyle/>
          <a:p>
            <a:r>
              <a:rPr lang="ru-RU" dirty="0" smtClean="0"/>
              <a:t>Впервые в 2004 году открылся ресторан, где весь персонал слепые люди, а так же едят там в полной темноте на ощупь и на запах.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9234825" y="1128409"/>
            <a:ext cx="2730197" cy="3055926"/>
          </a:xfrm>
        </p:spPr>
        <p:txBody>
          <a:bodyPr>
            <a:normAutofit/>
          </a:bodyPr>
          <a:lstStyle/>
          <a:p>
            <a:r>
              <a:rPr lang="ru-RU" dirty="0" smtClean="0"/>
              <a:t>Так говорит каждый французский повар.</a:t>
            </a:r>
          </a:p>
          <a:p>
            <a:r>
              <a:rPr lang="ru-RU" dirty="0" smtClean="0"/>
              <a:t>Ежедневно </a:t>
            </a:r>
            <a:r>
              <a:rPr lang="ru-RU" dirty="0" err="1" smtClean="0"/>
              <a:t>публикуется,как</a:t>
            </a:r>
            <a:r>
              <a:rPr lang="ru-RU" dirty="0" smtClean="0"/>
              <a:t> минимум 2 кулинарные книги.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5950" y="2880690"/>
            <a:ext cx="2847945" cy="18664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9132" y="1458475"/>
            <a:ext cx="5806764" cy="3755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992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86170" y="72958"/>
            <a:ext cx="3657600" cy="481519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Сан-</a:t>
            </a:r>
            <a:r>
              <a:rPr lang="ru-RU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мишель</a:t>
            </a:r>
            <a:endParaRPr lang="ru-RU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27243" y="554478"/>
            <a:ext cx="9215369" cy="1172181"/>
          </a:xfrm>
        </p:spPr>
        <p:txBody>
          <a:bodyPr/>
          <a:lstStyle/>
          <a:p>
            <a:r>
              <a:rPr lang="ru-RU" dirty="0" smtClean="0"/>
              <a:t>2 раза в день эта местность </a:t>
            </a:r>
            <a:r>
              <a:rPr lang="ru-RU" dirty="0" err="1" smtClean="0"/>
              <a:t>бавает</a:t>
            </a:r>
            <a:r>
              <a:rPr lang="ru-RU" dirty="0" smtClean="0"/>
              <a:t> островом и 2 раза полуостровом. Из-за переменных приливов и отливов.</a:t>
            </a:r>
          </a:p>
          <a:p>
            <a:r>
              <a:rPr lang="ru-RU" dirty="0" smtClean="0"/>
              <a:t>Славится своими духовными и мистическими способностями.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230" y="1726658"/>
            <a:ext cx="9241276" cy="5131341"/>
          </a:xfrm>
          <a:prstGeom prst="rect">
            <a:avLst/>
          </a:prstGeom>
        </p:spPr>
      </p:pic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684213" y="4464996"/>
            <a:ext cx="1378052" cy="1529404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94266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6502" y="271494"/>
            <a:ext cx="9546110" cy="676072"/>
          </a:xfrm>
        </p:spPr>
        <p:txBody>
          <a:bodyPr/>
          <a:lstStyle/>
          <a:p>
            <a:r>
              <a:rPr lang="ru-RU" dirty="0" smtClean="0"/>
              <a:t>                              Интересное 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038" y="3726575"/>
            <a:ext cx="3478141" cy="244960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4281" y="1050587"/>
            <a:ext cx="10538331" cy="2217907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1)При встрече все целуются в щеку ,даже мужчины с мужчинами.</a:t>
            </a:r>
          </a:p>
          <a:p>
            <a:r>
              <a:rPr lang="ru-RU" dirty="0" smtClean="0"/>
              <a:t>2)В большинстве случаев, французы завещают друг другу головку сыра.</a:t>
            </a:r>
          </a:p>
          <a:p>
            <a:r>
              <a:rPr lang="ru-RU" dirty="0" smtClean="0"/>
              <a:t>3)Согласно закону, каждый француз имеет право на 5 и более отпускных недель.</a:t>
            </a:r>
          </a:p>
          <a:p>
            <a:r>
              <a:rPr lang="ru-RU" dirty="0" smtClean="0"/>
              <a:t>4)Когда кто-то чихает говорят-  «Пусть все твои мечты сбудутся»</a:t>
            </a:r>
          </a:p>
          <a:p>
            <a:r>
              <a:rPr lang="ru-RU" dirty="0" smtClean="0"/>
              <a:t>5)Можно выйти замуж за покойника.</a:t>
            </a:r>
          </a:p>
          <a:p>
            <a:r>
              <a:rPr lang="ru-RU" dirty="0" smtClean="0"/>
              <a:t>6)»Собачий вальс» во Франции принято называть «отбивная котлета»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1418" y="3453319"/>
            <a:ext cx="4955740" cy="2996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949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642026"/>
            <a:ext cx="12490315" cy="4630365"/>
          </a:xfrm>
        </p:spPr>
        <p:txBody>
          <a:bodyPr/>
          <a:lstStyle/>
          <a:p>
            <a:r>
              <a:rPr lang="ru-RU" dirty="0" smtClean="0"/>
              <a:t>               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Спасибо за внимание ))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17377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191" y="111868"/>
            <a:ext cx="11780196" cy="6639128"/>
          </a:xfrm>
        </p:spPr>
      </p:pic>
    </p:spTree>
    <p:extLst>
      <p:ext uri="{BB962C8B-B14F-4D97-AF65-F5344CB8AC3E}">
        <p14:creationId xmlns:p14="http://schemas.microsoft.com/office/powerpoint/2010/main" val="12590830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3930" y="-447471"/>
            <a:ext cx="10972800" cy="2597283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Ф</a:t>
            </a:r>
            <a:r>
              <a:rPr lang="ru-RU" sz="1800" dirty="0" smtClean="0"/>
              <a:t>ранция</a:t>
            </a:r>
            <a:r>
              <a:rPr lang="ru-RU" sz="2800" dirty="0" smtClean="0"/>
              <a:t> </a:t>
            </a:r>
            <a:r>
              <a:rPr lang="ru-RU" sz="1800" dirty="0" smtClean="0"/>
              <a:t>самая крупная страна в </a:t>
            </a:r>
            <a:r>
              <a:rPr lang="ru-RU" sz="2800" dirty="0" smtClean="0"/>
              <a:t>з</a:t>
            </a:r>
            <a:r>
              <a:rPr lang="ru-RU" sz="1600" dirty="0" smtClean="0"/>
              <a:t>ападной</a:t>
            </a:r>
            <a:r>
              <a:rPr lang="ru-RU" sz="2800" dirty="0" smtClean="0"/>
              <a:t> </a:t>
            </a:r>
            <a:r>
              <a:rPr lang="ru-RU" sz="2800" dirty="0" err="1" smtClean="0"/>
              <a:t>е</a:t>
            </a:r>
            <a:r>
              <a:rPr lang="ru-RU" sz="1800" dirty="0" err="1" smtClean="0"/>
              <a:t>вропе</a:t>
            </a:r>
            <a:r>
              <a:rPr lang="ru-RU" sz="1800" dirty="0" smtClean="0"/>
              <a:t>, она занимает 3 место по количеству ядерного оружия и 3 место по размерам ,после  </a:t>
            </a:r>
            <a:r>
              <a:rPr lang="ru-RU" sz="2400" dirty="0" smtClean="0"/>
              <a:t>Р</a:t>
            </a:r>
            <a:r>
              <a:rPr lang="ru-RU" sz="1800" dirty="0" smtClean="0"/>
              <a:t>оссии и </a:t>
            </a:r>
            <a:r>
              <a:rPr lang="ru-RU" sz="2400" dirty="0" err="1" smtClean="0"/>
              <a:t>у</a:t>
            </a:r>
            <a:r>
              <a:rPr lang="ru-RU" sz="1800" dirty="0" err="1" smtClean="0"/>
              <a:t>краины</a:t>
            </a:r>
            <a:r>
              <a:rPr lang="ru-RU" sz="1800" dirty="0" smtClean="0"/>
              <a:t> .</a:t>
            </a:r>
            <a:br>
              <a:rPr lang="ru-RU" sz="1800" dirty="0" smtClean="0"/>
            </a:br>
            <a:r>
              <a:rPr lang="ru-RU" sz="2800" dirty="0" smtClean="0"/>
              <a:t>Д</a:t>
            </a:r>
            <a:r>
              <a:rPr lang="ru-RU" sz="1800" dirty="0" smtClean="0"/>
              <a:t>евиз </a:t>
            </a:r>
            <a:r>
              <a:rPr lang="ru-RU" sz="2400" dirty="0" smtClean="0"/>
              <a:t>ф</a:t>
            </a:r>
            <a:r>
              <a:rPr lang="ru-RU" sz="1800" dirty="0" smtClean="0"/>
              <a:t>ранцузской республики- «Свобода, равенство , братство»   ,Так же национальным цветком Франции является </a:t>
            </a:r>
            <a:r>
              <a:rPr lang="ru-RU" sz="1800" dirty="0" err="1" smtClean="0"/>
              <a:t>ирис,а</a:t>
            </a:r>
            <a:r>
              <a:rPr lang="ru-RU" sz="1800" dirty="0" smtClean="0"/>
              <a:t> животным-Галльский петух.</a:t>
            </a:r>
            <a:endParaRPr lang="ru-RU" sz="1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2340"/>
            <a:ext cx="5340756" cy="513850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0068" y="4377445"/>
            <a:ext cx="3621932" cy="246339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1455" y="1702340"/>
            <a:ext cx="3978613" cy="51556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9474" y="1702340"/>
            <a:ext cx="4127101" cy="2806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67902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325140" y="-126459"/>
            <a:ext cx="5866860" cy="1994170"/>
          </a:xfrm>
          <a:solidFill>
            <a:schemeClr val="accent2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/>
              <a:t>Париж-мировая столица </a:t>
            </a:r>
            <a:r>
              <a:rPr lang="ru-RU" sz="2700" dirty="0" smtClean="0"/>
              <a:t>моды. </a:t>
            </a:r>
            <a:endParaRPr lang="ru-RU" sz="18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325140" cy="4455445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66927" y="5116925"/>
            <a:ext cx="5223753" cy="2091267"/>
          </a:xfrm>
        </p:spPr>
        <p:txBody>
          <a:bodyPr/>
          <a:lstStyle/>
          <a:p>
            <a:r>
              <a:rPr lang="ru-RU" sz="2000" dirty="0">
                <a:solidFill>
                  <a:schemeClr val="accent6">
                    <a:lumMod val="75000"/>
                  </a:schemeClr>
                </a:solidFill>
              </a:rPr>
              <a:t>е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жегодно здесь проходят сотни модных дефиле и сотни модельеров соревнуются за место на главной улице моды в П</a:t>
            </a:r>
            <a:r>
              <a:rPr lang="ru-RU" sz="1400" dirty="0">
                <a:solidFill>
                  <a:schemeClr val="accent6">
                    <a:lumMod val="75000"/>
                  </a:schemeClr>
                </a:solidFill>
              </a:rPr>
              <a:t>ариже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5140" y="1867711"/>
            <a:ext cx="5866860" cy="4990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14266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880403" y="165370"/>
            <a:ext cx="6019800" cy="2162783"/>
          </a:xfrm>
        </p:spPr>
        <p:txBody>
          <a:bodyPr>
            <a:normAutofit/>
          </a:bodyPr>
          <a:lstStyle/>
          <a:p>
            <a:endParaRPr lang="ru-RU" sz="1800" dirty="0"/>
          </a:p>
        </p:txBody>
      </p:sp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14" r="23114"/>
          <a:stretch>
            <a:fillRect/>
          </a:stretch>
        </p:blipFill>
        <p:spPr>
          <a:xfrm>
            <a:off x="1108953" y="585014"/>
            <a:ext cx="7062281" cy="5772648"/>
          </a:xfrm>
          <a:prstGeom prst="snip2DiagRect">
            <a:avLst>
              <a:gd name="adj1" fmla="val 8687"/>
              <a:gd name="adj2" fmla="val 24681"/>
            </a:avLst>
          </a:prstGeo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9184565" y="1634246"/>
            <a:ext cx="2080065" cy="4232611"/>
          </a:xfrm>
        </p:spPr>
        <p:txBody>
          <a:bodyPr/>
          <a:lstStyle/>
          <a:p>
            <a:r>
              <a:rPr lang="ru-RU" dirty="0"/>
              <a:t>В Л</a:t>
            </a:r>
            <a:r>
              <a:rPr lang="ru-RU" dirty="0" smtClean="0"/>
              <a:t>увре </a:t>
            </a:r>
            <a:r>
              <a:rPr lang="ru-RU" dirty="0"/>
              <a:t>представлена самая крупная </a:t>
            </a:r>
            <a:r>
              <a:rPr lang="ru-RU" dirty="0" smtClean="0"/>
              <a:t>экспозиция </a:t>
            </a:r>
            <a:r>
              <a:rPr lang="ru-RU" dirty="0"/>
              <a:t>Л</a:t>
            </a:r>
            <a:r>
              <a:rPr lang="ru-RU" dirty="0" smtClean="0"/>
              <a:t>еонардо да Винчи.  Ежедневно Лувр </a:t>
            </a:r>
            <a:r>
              <a:rPr lang="ru-RU" dirty="0"/>
              <a:t>посещает более 3000 человек.</a:t>
            </a:r>
          </a:p>
        </p:txBody>
      </p:sp>
    </p:spTree>
    <p:extLst>
      <p:ext uri="{BB962C8B-B14F-4D97-AF65-F5344CB8AC3E}">
        <p14:creationId xmlns:p14="http://schemas.microsoft.com/office/powerpoint/2010/main" val="384666654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Праздник «День Дурака»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05" r="23205"/>
          <a:stretch>
            <a:fillRect/>
          </a:stretch>
        </p:blipFill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7412"/>
            </a:avLst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Изначально появился во Франции. И ежегодно празднуется французами. Один  из их самых любимых забавных праздников .Так же один из важных праздников- «День взятия Бастилии » празднуется 14 июля.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07270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62068" y="528174"/>
            <a:ext cx="9633591" cy="1507067"/>
          </a:xfrm>
        </p:spPr>
        <p:txBody>
          <a:bodyPr>
            <a:normAutofit/>
          </a:bodyPr>
          <a:lstStyle/>
          <a:p>
            <a:r>
              <a:rPr lang="ru-RU" dirty="0" smtClean="0"/>
              <a:t>Н</a:t>
            </a:r>
            <a:r>
              <a:rPr lang="ru-RU" sz="2200" dirty="0" smtClean="0"/>
              <a:t>ациональная</a:t>
            </a:r>
            <a:r>
              <a:rPr lang="ru-RU" dirty="0" smtClean="0"/>
              <a:t> </a:t>
            </a:r>
            <a:r>
              <a:rPr lang="ru-RU" sz="2200" dirty="0" smtClean="0"/>
              <a:t>армия</a:t>
            </a:r>
            <a:r>
              <a:rPr lang="ru-RU" dirty="0" smtClean="0"/>
              <a:t> </a:t>
            </a:r>
            <a:r>
              <a:rPr lang="ru-RU" dirty="0" err="1" smtClean="0"/>
              <a:t>ф</a:t>
            </a:r>
            <a:r>
              <a:rPr lang="ru-RU" sz="2200" dirty="0" err="1" smtClean="0"/>
              <a:t>ранции</a:t>
            </a:r>
            <a:r>
              <a:rPr lang="ru-RU" dirty="0" smtClean="0"/>
              <a:t> </a:t>
            </a:r>
            <a:r>
              <a:rPr lang="ru-RU" sz="2200" dirty="0" smtClean="0"/>
              <a:t>составляет</a:t>
            </a:r>
            <a:r>
              <a:rPr lang="ru-RU" dirty="0" smtClean="0"/>
              <a:t> 6 </a:t>
            </a:r>
            <a:r>
              <a:rPr lang="ru-RU" sz="2200" dirty="0" smtClean="0"/>
              <a:t>место в</a:t>
            </a:r>
            <a:r>
              <a:rPr lang="ru-RU" dirty="0" smtClean="0"/>
              <a:t> мире </a:t>
            </a:r>
            <a:r>
              <a:rPr lang="ru-RU" sz="2200" dirty="0" smtClean="0"/>
              <a:t>по количеству человек , служащих родине</a:t>
            </a:r>
            <a:endParaRPr lang="ru-RU" sz="2200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68" y="2493434"/>
            <a:ext cx="4937125" cy="3245552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8459" y="2510773"/>
            <a:ext cx="4933950" cy="3228213"/>
          </a:xfrm>
        </p:spPr>
      </p:pic>
    </p:spTree>
    <p:extLst>
      <p:ext uri="{BB962C8B-B14F-4D97-AF65-F5344CB8AC3E}">
        <p14:creationId xmlns:p14="http://schemas.microsoft.com/office/powerpoint/2010/main" val="301200590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321" y="0"/>
            <a:ext cx="11117865" cy="1507067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Поможем вам всегда-лозунг донорских компаний во </a:t>
            </a:r>
            <a:r>
              <a:rPr lang="ru-RU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франции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74" y="1804482"/>
            <a:ext cx="5434779" cy="3643771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771171" y="1160112"/>
            <a:ext cx="4934479" cy="3615266"/>
          </a:xfrm>
        </p:spPr>
        <p:txBody>
          <a:bodyPr/>
          <a:lstStyle/>
          <a:p>
            <a:r>
              <a:rPr lang="ru-RU" dirty="0" smtClean="0"/>
              <a:t>Такие машины стоят 3 раза в месяц на главных улицах французских городов ,и люди активно добровольно сдают </a:t>
            </a:r>
            <a:r>
              <a:rPr lang="ru-RU" dirty="0" err="1" smtClean="0"/>
              <a:t>кровь.Франция</a:t>
            </a:r>
            <a:r>
              <a:rPr lang="ru-RU" dirty="0" smtClean="0"/>
              <a:t> занимает 2 место в мире по донорству для стран 3 мира.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97369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04450" y="450354"/>
            <a:ext cx="8534400" cy="1507067"/>
          </a:xfrm>
        </p:spPr>
        <p:txBody>
          <a:bodyPr/>
          <a:lstStyle/>
          <a:p>
            <a:r>
              <a:rPr lang="ru-RU" dirty="0" err="1" smtClean="0"/>
              <a:t>Безработен</a:t>
            </a:r>
            <a:r>
              <a:rPr lang="ru-RU" dirty="0" smtClean="0"/>
              <a:t>?-не беда!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309" y="3069729"/>
            <a:ext cx="4938713" cy="3162241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38571" y="2295729"/>
            <a:ext cx="4934479" cy="4562272"/>
          </a:xfrm>
        </p:spPr>
        <p:txBody>
          <a:bodyPr/>
          <a:lstStyle/>
          <a:p>
            <a:r>
              <a:rPr lang="ru-RU" dirty="0" smtClean="0"/>
              <a:t>Во Франции самый низкий уровень занятости населения от 15 до 65 лет. Но это никак не мешает людям жить, ведь каждому выплачиваются пособия.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3217" y="450354"/>
            <a:ext cx="4122436" cy="261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33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73</TotalTime>
  <Words>411</Words>
  <Application>Microsoft Office PowerPoint</Application>
  <PresentationFormat>Широкоэкранный</PresentationFormat>
  <Paragraphs>40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Century Gothic</vt:lpstr>
      <vt:lpstr>Wingdings 3</vt:lpstr>
      <vt:lpstr>Сектор</vt:lpstr>
      <vt:lpstr>Интересные факты о Франции.</vt:lpstr>
      <vt:lpstr>Презентация PowerPoint</vt:lpstr>
      <vt:lpstr>Франция самая крупная страна в западной европе, она занимает 3 место по количеству ядерного оружия и 3 место по размерам ,после  России и украины . Девиз французской республики- «Свобода, равенство , братство»   ,Так же национальным цветком Франции является ирис,а животным-Галльский петух.</vt:lpstr>
      <vt:lpstr>Париж-мировая столица моды. </vt:lpstr>
      <vt:lpstr>Презентация PowerPoint</vt:lpstr>
      <vt:lpstr>Праздник «День Дурака»</vt:lpstr>
      <vt:lpstr>Национальная армия франции составляет 6 место в мире по количеству человек , служащих родине</vt:lpstr>
      <vt:lpstr>Поможем вам всегда-лозунг донорских компаний во франции.</vt:lpstr>
      <vt:lpstr>Безработен?-не беда!</vt:lpstr>
      <vt:lpstr>Канал дю Миди</vt:lpstr>
      <vt:lpstr>Франция-родина шариковых ручек и лучший изготовитель бутылок.</vt:lpstr>
      <vt:lpstr> Опубликуй меня,а так же ресторан для    слепых «Dans le noir»</vt:lpstr>
      <vt:lpstr>Сан-мишель</vt:lpstr>
      <vt:lpstr>                              Интересное </vt:lpstr>
      <vt:lpstr>                Спасибо за внимание ))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Интересные факты о Франции.</dc:title>
  <dc:creator>егор семичев</dc:creator>
  <cp:lastModifiedBy>егор семичев</cp:lastModifiedBy>
  <cp:revision>9</cp:revision>
  <dcterms:created xsi:type="dcterms:W3CDTF">2014-12-07T14:13:59Z</dcterms:created>
  <dcterms:modified xsi:type="dcterms:W3CDTF">2014-12-07T15:27:58Z</dcterms:modified>
</cp:coreProperties>
</file>