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16"/>
  </p:notesMasterIdLst>
  <p:sldIdLst>
    <p:sldId id="256" r:id="rId3"/>
    <p:sldId id="259" r:id="rId4"/>
    <p:sldId id="266" r:id="rId5"/>
    <p:sldId id="265" r:id="rId6"/>
    <p:sldId id="268" r:id="rId7"/>
    <p:sldId id="262" r:id="rId8"/>
    <p:sldId id="272" r:id="rId9"/>
    <p:sldId id="274" r:id="rId10"/>
    <p:sldId id="276" r:id="rId11"/>
    <p:sldId id="279" r:id="rId12"/>
    <p:sldId id="278" r:id="rId13"/>
    <p:sldId id="270" r:id="rId14"/>
    <p:sldId id="284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5" d="100"/>
          <a:sy n="95" d="100"/>
        </p:scale>
        <p:origin x="-750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E64149-3339-4145-A488-86FED2A0DF0A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78E069-67EC-4CBD-AE89-9FC5E4F6A96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169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8E069-67EC-4CBD-AE89-9FC5E4F6A961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0090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78E069-67EC-4CBD-AE89-9FC5E4F6A961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0090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E23CC9-8599-40C2-B83C-051F0C507C1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ADF3BC-E199-4D1D-9263-2C52015494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99164-58AD-4997-A150-394C75E7623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54A5C-4585-4C76-B41F-B3CDCC1141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2D14AC-CD3D-4EB4-B775-E9E2A79B34B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4E20B4-8453-4B02-BE08-C72E0AAD5AD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36692-B0CD-4C4C-91B8-0898E94705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14292-C26F-49B6-A71B-F1F45297A31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96EEB7-9344-473D-9894-0D2F6B02DB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00BEC2-38D7-4B4D-B8AF-2417DEF2C83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23AF99-79BD-4CD5-B3C4-43478B6B940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4EDBBAA-2DF8-4AB0-BE05-F46D4D464EF6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548681"/>
            <a:ext cx="8420472" cy="792088"/>
          </a:xfrm>
        </p:spPr>
        <p:txBody>
          <a:bodyPr/>
          <a:lstStyle/>
          <a:p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648" y="1268760"/>
            <a:ext cx="6552728" cy="2736304"/>
          </a:xfrm>
        </p:spPr>
        <p:txBody>
          <a:bodyPr/>
          <a:lstStyle/>
          <a:p>
            <a:endParaRPr lang="ru-RU" b="1" dirty="0" smtClean="0">
              <a:solidFill>
                <a:srgbClr val="663300"/>
              </a:solidFill>
            </a:endParaRPr>
          </a:p>
          <a:p>
            <a:r>
              <a:rPr lang="ru-RU" b="1" dirty="0" smtClean="0">
                <a:solidFill>
                  <a:srgbClr val="663300"/>
                </a:solidFill>
              </a:rPr>
              <a:t>Исследовательский работа</a:t>
            </a:r>
          </a:p>
          <a:p>
            <a:endParaRPr lang="ru-RU" dirty="0" smtClean="0"/>
          </a:p>
          <a:p>
            <a:r>
              <a:rPr lang="ru-RU" b="1" dirty="0" smtClean="0"/>
              <a:t>« 133 года любви, надежды, веры семьи Щербаковых… »</a:t>
            </a:r>
          </a:p>
          <a:p>
            <a:r>
              <a:rPr lang="ru-RU" b="1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Щербаковы  Валя и Женя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G:\DCIM\130PHOTO\SAM_0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43808" y="1772816"/>
            <a:ext cx="3143172" cy="38576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Щербакова (</a:t>
            </a:r>
            <a:r>
              <a:rPr lang="ru-RU" sz="4000" b="1" dirty="0" err="1" smtClean="0">
                <a:solidFill>
                  <a:schemeClr val="bg1"/>
                </a:solidFill>
              </a:rPr>
              <a:t>Дробот</a:t>
            </a:r>
            <a:r>
              <a:rPr lang="ru-RU" sz="4000" b="1" dirty="0" smtClean="0">
                <a:solidFill>
                  <a:schemeClr val="bg1"/>
                </a:solidFill>
              </a:rPr>
              <a:t>) Прасковья Васильевна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F:\родословна\вся.files\SAM_0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643050"/>
            <a:ext cx="3643338" cy="45957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Фото свадьбы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219" name="Picture 3" descr="G:\DCIM\130PHOTO\SAM_01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772816"/>
            <a:ext cx="4248472" cy="3186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Семья Щербаковых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4338" name="Picture 2" descr="G:\DCIM\130PHOTO\SAM_0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714489"/>
            <a:ext cx="8572560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z="32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>
              <a:buNone/>
            </a:pPr>
            <a:r>
              <a:rPr lang="ru-RU" b="1" u="sng" dirty="0" smtClean="0"/>
              <a:t> </a:t>
            </a:r>
            <a:endParaRPr lang="ru-RU" b="1" u="sng" dirty="0" smtClean="0"/>
          </a:p>
          <a:p>
            <a:pPr marL="0" indent="0">
              <a:buNone/>
            </a:pPr>
            <a:endParaRPr lang="ru-RU" b="1" u="sng" dirty="0"/>
          </a:p>
          <a:p>
            <a:pPr marL="0" indent="0">
              <a:buNone/>
            </a:pPr>
            <a:r>
              <a:rPr lang="ru-RU" sz="4800" b="1" u="sng" dirty="0" smtClean="0"/>
              <a:t>Цель </a:t>
            </a:r>
            <a:r>
              <a:rPr lang="ru-RU" sz="4800" b="1" u="sng" dirty="0" smtClean="0"/>
              <a:t>работы</a:t>
            </a:r>
            <a:r>
              <a:rPr lang="ru-RU" sz="4800" b="1" u="sng" dirty="0" smtClean="0"/>
              <a:t>:</a:t>
            </a:r>
          </a:p>
          <a:p>
            <a:pPr marL="0" indent="0">
              <a:buNone/>
            </a:pPr>
            <a:endParaRPr lang="ru-RU" sz="4800" b="1" u="sng" dirty="0" smtClean="0"/>
          </a:p>
          <a:p>
            <a:pPr marL="0" indent="0" algn="just">
              <a:buNone/>
            </a:pPr>
            <a:r>
              <a:rPr lang="ru-RU" sz="2400" dirty="0" smtClean="0"/>
              <a:t>изучить историю моей семьи, ее представителей многие из которых остались только на фото и в памяти последующих поколений. </a:t>
            </a:r>
          </a:p>
        </p:txBody>
      </p:sp>
    </p:spTree>
    <p:extLst>
      <p:ext uri="{BB962C8B-B14F-4D97-AF65-F5344CB8AC3E}">
        <p14:creationId xmlns:p14="http://schemas.microsoft.com/office/powerpoint/2010/main" val="573935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548681"/>
            <a:ext cx="8420472" cy="792088"/>
          </a:xfrm>
        </p:spPr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Новохатский Трофим и Дарья</a:t>
            </a:r>
            <a:r>
              <a:rPr lang="ru-RU" sz="4000" b="1" i="1" dirty="0">
                <a:solidFill>
                  <a:schemeClr val="bg1"/>
                </a:solidFill>
              </a:rPr>
              <a:t/>
            </a:r>
            <a:br>
              <a:rPr lang="ru-RU" sz="4000" b="1" i="1" dirty="0">
                <a:solidFill>
                  <a:schemeClr val="bg1"/>
                </a:solidFill>
              </a:rPr>
            </a:b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628800"/>
            <a:ext cx="7992888" cy="3600400"/>
          </a:xfrm>
        </p:spPr>
        <p:txBody>
          <a:bodyPr/>
          <a:lstStyle/>
          <a:p>
            <a:endParaRPr lang="ru-RU" sz="2000" b="1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G:\DCIM\130PHOTO\SAM_01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12" y="1355401"/>
            <a:ext cx="7358178" cy="488398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70971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14290"/>
            <a:ext cx="8420472" cy="1126479"/>
          </a:xfrm>
        </p:spPr>
        <p:txBody>
          <a:bodyPr/>
          <a:lstStyle/>
          <a:p>
            <a:r>
              <a:rPr lang="ru-RU" sz="3200" b="1" i="1" dirty="0">
                <a:solidFill>
                  <a:schemeClr val="bg1"/>
                </a:solidFill>
              </a:rPr>
              <a:t/>
            </a:r>
            <a:br>
              <a:rPr lang="ru-RU" sz="3200" b="1" i="1" dirty="0">
                <a:solidFill>
                  <a:schemeClr val="bg1"/>
                </a:solidFill>
              </a:rPr>
            </a:br>
            <a:r>
              <a:rPr lang="ru-RU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Тановицкая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Евдокия </a:t>
            </a:r>
            <a:r>
              <a:rPr lang="ru-RU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Куприяновна</a:t>
            </a:r>
            <a:r>
              <a:rPr lang="ru-RU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4000" b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Докия</a:t>
            </a:r>
            <a:r>
              <a:rPr lang="ru-RU" sz="3200" b="1" dirty="0" smtClean="0">
                <a:solidFill>
                  <a:schemeClr val="bg1"/>
                </a:solidFill>
              </a:rPr>
              <a:t>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endParaRPr lang="ru-RU" sz="3200" b="1" i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628800"/>
            <a:ext cx="7992888" cy="3600400"/>
          </a:xfrm>
        </p:spPr>
        <p:txBody>
          <a:bodyPr/>
          <a:lstStyle/>
          <a:p>
            <a:endParaRPr lang="ru-RU" sz="2000" b="1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2" name="Picture 2" descr="G:\DCIM\130PHOTO\SAM_0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43174" y="1571612"/>
            <a:ext cx="3714758" cy="495301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044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285729"/>
            <a:ext cx="8420472" cy="857256"/>
          </a:xfrm>
        </p:spPr>
        <p:txBody>
          <a:bodyPr/>
          <a:lstStyle/>
          <a:p>
            <a:r>
              <a:rPr lang="ru-RU" sz="3200" b="1" i="1" dirty="0">
                <a:solidFill>
                  <a:schemeClr val="bg1"/>
                </a:solidFill>
              </a:rPr>
              <a:t/>
            </a:r>
            <a:br>
              <a:rPr lang="ru-RU" sz="3200" b="1" i="1" dirty="0">
                <a:solidFill>
                  <a:schemeClr val="bg1"/>
                </a:solidFill>
              </a:rPr>
            </a:br>
            <a:r>
              <a:rPr lang="ru-RU" sz="4000" b="1" dirty="0" smtClean="0">
                <a:solidFill>
                  <a:schemeClr val="bg1"/>
                </a:solidFill>
              </a:rPr>
              <a:t>Новохатская Марина </a:t>
            </a:r>
            <a:r>
              <a:rPr lang="ru-RU" sz="4000" b="1" dirty="0" err="1" smtClean="0">
                <a:solidFill>
                  <a:schemeClr val="bg1"/>
                </a:solidFill>
              </a:rPr>
              <a:t>Евдокимовна</a:t>
            </a:r>
            <a:endParaRPr lang="ru-RU" sz="4000" b="1" i="1" dirty="0">
              <a:solidFill>
                <a:schemeClr val="bg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11560" y="1628800"/>
            <a:ext cx="7992888" cy="3600400"/>
          </a:xfrm>
        </p:spPr>
        <p:txBody>
          <a:bodyPr/>
          <a:lstStyle/>
          <a:p>
            <a:endParaRPr lang="ru-RU" sz="2000" b="1" i="1" dirty="0">
              <a:solidFill>
                <a:schemeClr val="accent4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3074" name="Picture 2" descr="G:\DCIM\130PHOTO\SAM_0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71736" y="1857364"/>
            <a:ext cx="4000528" cy="42148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8044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Щербаков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Василий</a:t>
            </a:r>
            <a:r>
              <a:rPr lang="ru-RU" b="1" dirty="0" smtClean="0">
                <a:solidFill>
                  <a:schemeClr val="bg1"/>
                </a:solidFill>
              </a:rPr>
              <a:t> </a:t>
            </a:r>
            <a:r>
              <a:rPr lang="ru-RU" sz="4000" b="1" dirty="0" smtClean="0">
                <a:solidFill>
                  <a:schemeClr val="bg1"/>
                </a:solidFill>
              </a:rPr>
              <a:t>Савельевич</a:t>
            </a:r>
            <a:br>
              <a:rPr lang="ru-RU" sz="4000" b="1" dirty="0" smtClean="0">
                <a:solidFill>
                  <a:schemeClr val="bg1"/>
                </a:solidFill>
              </a:rPr>
            </a:b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  <p:pic>
        <p:nvPicPr>
          <p:cNvPr id="4098" name="Picture 2" descr="G:\DCIM\130PHOTO\SAM_00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428736"/>
            <a:ext cx="4786346" cy="4743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1299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Щербакова Лидия Васильевна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F:\родословна\т лид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2250" y="2000240"/>
            <a:ext cx="3619500" cy="4357718"/>
          </a:xfrm>
          <a:prstGeom prst="rect">
            <a:avLst/>
          </a:prstGeom>
          <a:noFill/>
        </p:spPr>
      </p:pic>
      <p:pic>
        <p:nvPicPr>
          <p:cNvPr id="5" name="Picture 2" descr="F:\родословна\т лид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000240"/>
            <a:ext cx="361950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Щербаков Василий Васильевич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F:\родословна\крестный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1785926"/>
            <a:ext cx="4539631" cy="428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solidFill>
                  <a:schemeClr val="bg1"/>
                </a:solidFill>
              </a:rPr>
              <a:t>Медаль материнства </a:t>
            </a:r>
            <a:r>
              <a:rPr lang="en-US" sz="4000" b="1" dirty="0" smtClean="0">
                <a:solidFill>
                  <a:schemeClr val="bg1"/>
                </a:solidFill>
              </a:rPr>
              <a:t>II </a:t>
            </a:r>
            <a:r>
              <a:rPr lang="ru-RU" sz="4000" b="1" dirty="0" smtClean="0">
                <a:solidFill>
                  <a:schemeClr val="bg1"/>
                </a:solidFill>
              </a:rPr>
              <a:t>степени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G:\DCIM\130PHOTO\SAM_014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1785926"/>
            <a:ext cx="3214692" cy="4286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9067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D5E2C9D-40B8-4EF1-88BE-D2DBCE4F763E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TS030009067</Template>
  <TotalTime>404</TotalTime>
  <Words>71</Words>
  <Application>Microsoft Office PowerPoint</Application>
  <PresentationFormat>Экран (4:3)</PresentationFormat>
  <Paragraphs>26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TS030009067</vt:lpstr>
      <vt:lpstr>Презентация PowerPoint</vt:lpstr>
      <vt:lpstr>Презентация PowerPoint</vt:lpstr>
      <vt:lpstr>Новохатский Трофим и Дарья </vt:lpstr>
      <vt:lpstr> Тановицкая Евдокия Куприяновна (Докия) </vt:lpstr>
      <vt:lpstr> Новохатская Марина Евдокимовна</vt:lpstr>
      <vt:lpstr>Щербаков Василий Савельевич </vt:lpstr>
      <vt:lpstr>Щербакова Лидия Васильевна</vt:lpstr>
      <vt:lpstr>Щербаков Василий Васильевич</vt:lpstr>
      <vt:lpstr>Медаль материнства II степени</vt:lpstr>
      <vt:lpstr>Щербаковы  Валя и Женя</vt:lpstr>
      <vt:lpstr>Щербакова (Дробот) Прасковья Васильевна </vt:lpstr>
      <vt:lpstr>Фото свадьбы</vt:lpstr>
      <vt:lpstr>Семья Щербаковых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МБОУ «Усть-Баргузинская СОШ им.Шелковникова К.М.»</dc:title>
  <dc:creator>viktor</dc:creator>
  <cp:lastModifiedBy>scola</cp:lastModifiedBy>
  <cp:revision>45</cp:revision>
  <dcterms:created xsi:type="dcterms:W3CDTF">2014-04-12T12:59:05Z</dcterms:created>
  <dcterms:modified xsi:type="dcterms:W3CDTF">2015-02-04T10:29:50Z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TC300090679990</vt:lpwstr>
  </property>
</Properties>
</file>