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Мастерская </a:t>
            </a:r>
            <a:b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Деда Мороза</a:t>
            </a:r>
            <a:br>
              <a:rPr lang="ru-RU" sz="5400" b="1" dirty="0" smtClean="0">
                <a:ln w="10541" cmpd="sng">
                  <a:solidFill>
                    <a:srgbClr val="00206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endParaRPr lang="ru-RU" sz="5400" b="1" dirty="0">
              <a:ln w="10541" cmpd="sng">
                <a:solidFill>
                  <a:srgbClr val="00206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79712" y="4797152"/>
            <a:ext cx="6048672" cy="115212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</a:rPr>
              <a:t>Шаяхметова </a:t>
            </a:r>
            <a:r>
              <a:rPr lang="ru-RU" sz="1800" b="1" dirty="0" err="1" smtClean="0">
                <a:solidFill>
                  <a:srgbClr val="002060"/>
                </a:solidFill>
              </a:rPr>
              <a:t>Ляйсан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  <a:r>
              <a:rPr lang="ru-RU" sz="1800" b="1" smtClean="0">
                <a:solidFill>
                  <a:srgbClr val="002060"/>
                </a:solidFill>
              </a:rPr>
              <a:t>Рафкатовна</a:t>
            </a:r>
            <a:r>
              <a:rPr lang="ru-RU" sz="1800" b="1" dirty="0" smtClean="0">
                <a:solidFill>
                  <a:srgbClr val="002060"/>
                </a:solidFill>
              </a:rPr>
              <a:t> </a:t>
            </a:r>
          </a:p>
          <a:p>
            <a:r>
              <a:rPr lang="ru-RU" sz="1800" b="1" dirty="0" smtClean="0">
                <a:solidFill>
                  <a:srgbClr val="002060"/>
                </a:solidFill>
              </a:rPr>
              <a:t>учитель начальных классов МБОУ «</a:t>
            </a:r>
            <a:r>
              <a:rPr lang="ru-RU" sz="1800" b="1" dirty="0" err="1" smtClean="0">
                <a:solidFill>
                  <a:srgbClr val="002060"/>
                </a:solidFill>
              </a:rPr>
              <a:t>Габишевская</a:t>
            </a:r>
            <a:r>
              <a:rPr lang="ru-RU" sz="1800" b="1" dirty="0" smtClean="0">
                <a:solidFill>
                  <a:srgbClr val="002060"/>
                </a:solidFill>
              </a:rPr>
              <a:t> СОШ» </a:t>
            </a:r>
            <a:r>
              <a:rPr lang="ru-RU" sz="1800" b="1" dirty="0" err="1" smtClean="0">
                <a:solidFill>
                  <a:srgbClr val="002060"/>
                </a:solidFill>
              </a:rPr>
              <a:t>Лаишевского</a:t>
            </a:r>
            <a:r>
              <a:rPr lang="ru-RU" sz="1800" b="1" dirty="0" smtClean="0">
                <a:solidFill>
                  <a:srgbClr val="002060"/>
                </a:solidFill>
              </a:rPr>
              <a:t> муниципального района РТ</a:t>
            </a:r>
          </a:p>
          <a:p>
            <a:endParaRPr lang="ru-RU" sz="1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056569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озалина\Desktop\P105056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80920" cy="576064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3385459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розалина\Desktop\P10505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8208912" cy="604867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розалина\Desktop\P10505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280920" cy="61788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16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Мастерская  Деда Мороза 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Название презентации</dc:title>
  <dc:creator>Наталья</dc:creator>
  <cp:lastModifiedBy>Кузиева Юлия</cp:lastModifiedBy>
  <cp:revision>8</cp:revision>
  <dcterms:created xsi:type="dcterms:W3CDTF">2014-10-29T14:57:42Z</dcterms:created>
  <dcterms:modified xsi:type="dcterms:W3CDTF">2015-02-04T06:19:18Z</dcterms:modified>
</cp:coreProperties>
</file>