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3" r:id="rId5"/>
    <p:sldId id="264" r:id="rId6"/>
    <p:sldId id="266" r:id="rId7"/>
    <p:sldId id="268" r:id="rId8"/>
    <p:sldId id="269" r:id="rId9"/>
    <p:sldId id="270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FF5050"/>
    <a:srgbClr val="CC66FF"/>
    <a:srgbClr val="D4CA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6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31470-28E2-459C-8B55-C12AD254590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A9A9F-F0D8-41B5-A22A-69F1010DB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5240"/>
            <a:ext cx="3528392" cy="366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Программа по чтению 5 класс - Последние новинки фильмов, музыки, игр, софта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5" t="5373" r="705" b="3832"/>
          <a:stretch/>
        </p:blipFill>
        <p:spPr bwMode="auto">
          <a:xfrm>
            <a:off x="6876256" y="4755976"/>
            <a:ext cx="2010959" cy="181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Репетитор начальных классов., Нижний Новгород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1420720" cy="1378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www.guns.md/uploads/post-17053-014440200%20138580899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www.guns.md/uploads/post-17053-014440200%20138580899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628800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FF"/>
                </a:solidFill>
                <a:latin typeface="Monotype Corsiva" pitchFamily="66" charset="0"/>
              </a:rPr>
              <a:t>Урок окончен.</a:t>
            </a:r>
          </a:p>
          <a:p>
            <a:pPr algn="ctr"/>
            <a:r>
              <a:rPr lang="ru-RU" sz="6000" b="1" dirty="0" smtClean="0">
                <a:solidFill>
                  <a:srgbClr val="FF00FF"/>
                </a:solidFill>
                <a:latin typeface="Monotype Corsiva" pitchFamily="66" charset="0"/>
              </a:rPr>
              <a:t>Спасибо за внимание!</a:t>
            </a:r>
            <a:endParaRPr lang="ru-RU" sz="6000" b="1" dirty="0">
              <a:solidFill>
                <a:srgbClr val="FF00FF"/>
              </a:solidFill>
              <a:latin typeface="Monotype Corsiva" pitchFamily="66" charset="0"/>
            </a:endParaRPr>
          </a:p>
        </p:txBody>
      </p:sp>
      <p:pic>
        <p:nvPicPr>
          <p:cNvPr id="5" name="Picture 2" descr="Официальный сайт Администрации города Волгодонс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17032"/>
            <a:ext cx="2843221" cy="226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147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02161"/>
            <a:ext cx="3484785" cy="367240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Прямоугольник 1"/>
          <p:cNvSpPr/>
          <p:nvPr/>
        </p:nvSpPr>
        <p:spPr>
          <a:xfrm>
            <a:off x="4716016" y="1268760"/>
            <a:ext cx="3779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FF"/>
                </a:solidFill>
                <a:latin typeface="Monotype Corsiva" pitchFamily="66" charset="0"/>
              </a:rPr>
              <a:t>Расскажите, кто сидит за столом.</a:t>
            </a:r>
          </a:p>
          <a:p>
            <a:r>
              <a:rPr lang="ru-RU" sz="2400" b="1" dirty="0">
                <a:solidFill>
                  <a:srgbClr val="FF00FF"/>
                </a:solidFill>
                <a:latin typeface="Monotype Corsiva" pitchFamily="66" charset="0"/>
              </a:rPr>
              <a:t>– Кто сидит на самом большом стуле? на самом </a:t>
            </a:r>
            <a:br>
              <a:rPr lang="ru-RU" sz="2400" b="1" dirty="0">
                <a:solidFill>
                  <a:srgbClr val="FF00FF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FF00FF"/>
                </a:solidFill>
                <a:latin typeface="Monotype Corsiva" pitchFamily="66" charset="0"/>
              </a:rPr>
              <a:t>маленьком?</a:t>
            </a:r>
          </a:p>
          <a:p>
            <a:r>
              <a:rPr lang="ru-RU" sz="2400" b="1" dirty="0">
                <a:solidFill>
                  <a:srgbClr val="FF00FF"/>
                </a:solidFill>
                <a:latin typeface="Monotype Corsiva" pitchFamily="66" charset="0"/>
              </a:rPr>
              <a:t>– Кто больше: слон или ослик?</a:t>
            </a:r>
          </a:p>
          <a:p>
            <a:r>
              <a:rPr lang="ru-RU" sz="2400" b="1" dirty="0">
                <a:solidFill>
                  <a:srgbClr val="FF00FF"/>
                </a:solidFill>
                <a:latin typeface="Monotype Corsiva" pitchFamily="66" charset="0"/>
              </a:rPr>
              <a:t>– Кто из зверей самый большой? самый маленький?</a:t>
            </a:r>
          </a:p>
          <a:p>
            <a:r>
              <a:rPr lang="ru-RU" sz="2400" b="1" dirty="0">
                <a:solidFill>
                  <a:srgbClr val="FF00FF"/>
                </a:solidFill>
                <a:latin typeface="Monotype Corsiva" pitchFamily="66" charset="0"/>
              </a:rPr>
              <a:t>– Чего больше: гостей или чашек?</a:t>
            </a:r>
          </a:p>
        </p:txBody>
      </p:sp>
    </p:spTree>
    <p:extLst>
      <p:ext uri="{BB962C8B-B14F-4D97-AF65-F5344CB8AC3E}">
        <p14:creationId xmlns:p14="http://schemas.microsoft.com/office/powerpoint/2010/main" val="1815132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340768"/>
            <a:ext cx="2520280" cy="187220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8895" y="1340768"/>
            <a:ext cx="2467521" cy="187220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645025"/>
            <a:ext cx="2448272" cy="169338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31522" y="5517232"/>
            <a:ext cx="50080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</a:rPr>
              <a:t>– На что похожи полученные фигуры?</a:t>
            </a:r>
          </a:p>
        </p:txBody>
      </p:sp>
    </p:spTree>
    <p:extLst>
      <p:ext uri="{BB962C8B-B14F-4D97-AF65-F5344CB8AC3E}">
        <p14:creationId xmlns:p14="http://schemas.microsoft.com/office/powerpoint/2010/main" val="1269751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Денис\Desktop\мух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209" y="1961625"/>
            <a:ext cx="2016224" cy="2878453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C:\Users\Денис\Desktop\лист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5336" y="1958766"/>
            <a:ext cx="2060800" cy="2878453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C:\Users\Денис\Desktop\земл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1955905"/>
            <a:ext cx="2016224" cy="2884173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29535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33333E-6 L 0.30399 0.004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91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-0.00417 L -0.59531 0.0004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31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 L 0.29132 0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C:\Users\Денис\Desktop\белк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72816"/>
            <a:ext cx="2039109" cy="255552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5" name="Рисунок 14" descr="C:\Users\Денис\Desktop\заяц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7" y="1772816"/>
            <a:ext cx="1944217" cy="255552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6" name="Рисунок 15" descr="C:\Users\Денис\Desktop\медведь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772816"/>
            <a:ext cx="1872208" cy="255552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09395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0.57361 0.002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81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2 -0.00254 L -0.28612 -3.7037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74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00255 L -0.25972 0.0050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85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3" b="55941"/>
          <a:stretch/>
        </p:blipFill>
        <p:spPr bwMode="auto">
          <a:xfrm>
            <a:off x="611560" y="116632"/>
            <a:ext cx="7545408" cy="24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68"/>
          <a:stretch/>
        </p:blipFill>
        <p:spPr bwMode="auto">
          <a:xfrm>
            <a:off x="467544" y="2852936"/>
            <a:ext cx="8231213" cy="3836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596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азл Вершки и корешки - собрать пазл онлай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026269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80 Wheat Fields Wallpapers :: NoNa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7128"/>
            <a:ext cx="3744416" cy="23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пустные грядки в огороде; фото 2662796, фотограф Светлана Ильева (Иванова). Фотобанк Лори - Продажа фотографий, иллюстраций и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1" t="3477" r="3227" b="16028"/>
          <a:stretch/>
        </p:blipFill>
        <p:spPr bwMode="auto">
          <a:xfrm>
            <a:off x="4939984" y="3899551"/>
            <a:ext cx="3349000" cy="239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Свёкла &quot; Огород и цветник на участке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54630"/>
            <a:ext cx="2506395" cy="333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inme.ru / Наталья Петрушенко (Олейник) / Садоводство / Сад и огород / Сушеные Banana Peel Chips Великой туковый завод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11670"/>
            <a:ext cx="3217528" cy="321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35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Денис\Desktop\игра вершки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836712"/>
            <a:ext cx="7200800" cy="4824536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63079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268760"/>
            <a:ext cx="3744416" cy="453650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013646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choolkid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schoolkids</Template>
  <TotalTime>235</TotalTime>
  <Words>31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schoolkids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licey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2014-11-20T00:00:54Z</dcterms:created>
  <dcterms:modified xsi:type="dcterms:W3CDTF">2014-11-20T04:44:57Z</dcterms:modified>
</cp:coreProperties>
</file>