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3" r:id="rId4"/>
    <p:sldId id="260" r:id="rId5"/>
    <p:sldId id="271" r:id="rId6"/>
    <p:sldId id="258" r:id="rId7"/>
    <p:sldId id="261" r:id="rId8"/>
    <p:sldId id="262" r:id="rId9"/>
    <p:sldId id="265" r:id="rId10"/>
    <p:sldId id="266" r:id="rId11"/>
    <p:sldId id="267" r:id="rId12"/>
    <p:sldId id="270" r:id="rId13"/>
    <p:sldId id="272" r:id="rId14"/>
    <p:sldId id="281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FF"/>
    <a:srgbClr val="5B0690"/>
    <a:srgbClr val="088E4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D7E59A-1A6F-4E15-9B95-9DC5292882A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CA48EE-0868-4083-B800-D7CD6E04D55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352928" cy="18288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Изучение состава и свойств пигментов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69160"/>
            <a:ext cx="8497606" cy="1796780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Кузнециян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Полина,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учащаяся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класса МОУ СОШ № 64 г. Волгограда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Селиверстова Ольга Александровна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57628"/>
            <a:ext cx="4429156" cy="281173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53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Лейкопласты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Лейкопласты - бесцветные пластиды, синтезируют и накапливают крахмал, жиры, белки, содержат ферменты.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5" name="Содержимое 4" descr="Potato_-_Amyloplast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556792"/>
            <a:ext cx="482346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496"/>
            <a:ext cx="8858280" cy="116205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Хромопласты</a:t>
            </a: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Хромопласты - окрашенные пигменты, находящиеся в телах высших  растений, содержат только жёлтые и красноватые пигменты.</a:t>
            </a:r>
            <a:endParaRPr lang="ru-RU" sz="4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0067" y="668182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Morko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4077072"/>
            <a:ext cx="3998786" cy="24792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4355460"/>
              </p:ext>
            </p:extLst>
          </p:nvPr>
        </p:nvGraphicFramePr>
        <p:xfrm>
          <a:off x="857224" y="0"/>
          <a:ext cx="7715308" cy="678971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8827"/>
                <a:gridCol w="1928827"/>
                <a:gridCol w="1928827"/>
                <a:gridCol w="1928827"/>
              </a:tblGrid>
              <a:tr h="67649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Цвет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Функции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r>
                        <a:rPr lang="ru-RU" baseline="0" dirty="0" smtClean="0"/>
                        <a:t> нахождения</a:t>
                      </a:r>
                      <a:endParaRPr lang="ru-RU" dirty="0"/>
                    </a:p>
                  </a:txBody>
                  <a:tcPr/>
                </a:tc>
              </a:tr>
              <a:tr h="119005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Каротиноиды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Жёлто-оранжевый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Окраска большинства</a:t>
                      </a:r>
                      <a:r>
                        <a:rPr lang="ru-RU" baseline="0" dirty="0" smtClean="0"/>
                        <a:t> животных и растений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Растения             ( морковь, томат)</a:t>
                      </a:r>
                      <a:endParaRPr lang="ru-RU" dirty="0"/>
                    </a:p>
                  </a:txBody>
                  <a:tcPr/>
                </a:tc>
              </a:tr>
              <a:tr h="1464682">
                <a:tc>
                  <a:txBody>
                    <a:bodyPr/>
                    <a:lstStyle/>
                    <a:p>
                      <a:r>
                        <a:rPr lang="ru-RU" dirty="0" smtClean="0"/>
                        <a:t>Хиноны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бледно-жёлтого</a:t>
                      </a:r>
                      <a:r>
                        <a:rPr lang="ru-RU" baseline="0" dirty="0" smtClean="0"/>
                        <a:t> до оранжевого,  красного, пурпурного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Окраска растений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Грибы, лишайники, некоторые</a:t>
                      </a:r>
                      <a:r>
                        <a:rPr lang="ru-RU" baseline="0" dirty="0" smtClean="0"/>
                        <a:t> группы    беспозвоночных</a:t>
                      </a:r>
                      <a:endParaRPr lang="ru-RU" dirty="0"/>
                    </a:p>
                  </a:txBody>
                  <a:tcPr/>
                </a:tc>
              </a:tr>
              <a:tr h="67649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Флавоноиды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Красный</a:t>
                      </a:r>
                      <a:r>
                        <a:rPr lang="ru-RU" baseline="0" dirty="0" smtClean="0"/>
                        <a:t>, пурпурный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Синтез веществ растений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Растения (цветы)</a:t>
                      </a:r>
                      <a:endParaRPr lang="ru-RU" dirty="0"/>
                    </a:p>
                  </a:txBody>
                  <a:tcPr/>
                </a:tc>
              </a:tr>
              <a:tr h="676499">
                <a:tc>
                  <a:txBody>
                    <a:bodyPr/>
                    <a:lstStyle/>
                    <a:p>
                      <a:r>
                        <a:rPr lang="ru-RU" dirty="0" smtClean="0"/>
                        <a:t>Хлорофилл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Зелёный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фотосинтеза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Фотосинтезирующие растения</a:t>
                      </a:r>
                      <a:endParaRPr lang="ru-RU" dirty="0"/>
                    </a:p>
                  </a:txBody>
                  <a:tcPr/>
                </a:tc>
              </a:tr>
              <a:tr h="1190054">
                <a:tc>
                  <a:txBody>
                    <a:bodyPr/>
                    <a:lstStyle/>
                    <a:p>
                      <a:r>
                        <a:rPr lang="ru-RU" dirty="0" smtClean="0"/>
                        <a:t>Лейкопласты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Без цвета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Синтез, накопление</a:t>
                      </a:r>
                      <a:r>
                        <a:rPr lang="ru-RU" baseline="0" dirty="0" smtClean="0"/>
                        <a:t> крахмала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Клубни картофеля          (запасающие</a:t>
                      </a:r>
                      <a:r>
                        <a:rPr lang="ru-RU" baseline="0" dirty="0" smtClean="0"/>
                        <a:t> ткани)</a:t>
                      </a:r>
                      <a:endParaRPr lang="ru-RU" dirty="0"/>
                    </a:p>
                  </a:txBody>
                  <a:tcPr/>
                </a:tc>
              </a:tr>
              <a:tr h="915426">
                <a:tc>
                  <a:txBody>
                    <a:bodyPr/>
                    <a:lstStyle/>
                    <a:p>
                      <a:r>
                        <a:rPr lang="ru-RU" dirty="0" smtClean="0"/>
                        <a:t>Хромопласты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жёлтого до красноватого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Запас питательных</a:t>
                      </a:r>
                      <a:r>
                        <a:rPr lang="ru-RU" baseline="0" dirty="0" smtClean="0"/>
                        <a:t> веществ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Плоды,</a:t>
                      </a:r>
                    </a:p>
                    <a:p>
                      <a:r>
                        <a:rPr lang="ru-RU" dirty="0" smtClean="0"/>
                        <a:t>фрукты, листья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04088"/>
            <a:ext cx="7935416" cy="135676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пигментов</a:t>
            </a: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571612"/>
            <a:ext cx="81758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 пигмента зависит от  спектра поглощения света растения, при изменении этих спектров пигменты меняют свои свойства и цвета.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Постановка опыта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 0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935163"/>
            <a:ext cx="6357981" cy="4768486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фотоаппарат, перчатки, маска, свежие листья,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хроматографическая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бумага, ступка и пестик, пробирка, химический стакан.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Реактивы: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песок, вода, спирт.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08518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sz="5300" b="1" u="sng" dirty="0" smtClean="0">
                <a:latin typeface="Times New Roman" pitchFamily="18" charset="0"/>
                <a:cs typeface="Times New Roman" pitchFamily="18" charset="0"/>
              </a:rPr>
              <a:t>Ход работы:</a:t>
            </a:r>
            <a:br>
              <a:rPr lang="ru-RU" sz="53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1. Приготовление вытяжки из листьев.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2. Выделение хлорофилла.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3. Разделение пигментов. 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861048"/>
            <a:ext cx="8136904" cy="121444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Для приготовления вытяжки я взяла два листа растений (в моем случае листья фиалки обыкновенной, потому что у нее менее прочная кутикула т.е. плотная оболочка).  Далее растерла листья с песком до однородной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кашицы.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" name="Содержимое 5" descr="Изображение 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4077072"/>
            <a:ext cx="3349214" cy="2511137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085584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Профильтровала раствор через марлю, в полученную вытяжку добавила спирт (15 мл).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40324_143836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3068960"/>
            <a:ext cx="4616136" cy="346125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84984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Вырезала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полоску фильтровальной бумаги размером 14х2 см. Нанесла на фильтровальную бумагу линию старта (1,5 см от конца). Обмакиваю бумагу в раствор на несколько секунд 7-8 раз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(до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старта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), каждый раз просушиваю в потоке воздуха.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40324_1455005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4005064"/>
            <a:ext cx="2261501" cy="2492896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14290"/>
            <a:ext cx="5359468" cy="136245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643050"/>
            <a:ext cx="8319298" cy="5000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1.Что такое пигменты?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Растительные пигменты: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каротиноиды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хиноны,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флавоноиды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хлорофилл, лейкопласты, хромопласты.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3.Строенние,геометрия  молекул пигментов.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Изучение состава и  свойств пигментов домашних растений.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5.Опыт(получение растительных пигментов методом хроматографии).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Выводы.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43446"/>
            <a:ext cx="7776864" cy="159386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На фильтровальной бумаге наблюдала появление зеленой полоски – пигмент – хлорофилл, с каждым разом более интенсивнее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окрашенной.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проведении хроматографии далее рекомендуют, для расслоения пигментов подвесить полоску над парами бензина, однако в моем опыте этого не потребовалось.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H="1">
            <a:off x="8686799" y="62788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02" y="3645024"/>
            <a:ext cx="8248462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После 7-8 погружения на фильтровальной бумаге появилось дополнительное окрашивание от желтого до желто-оранжевого (это пигменты: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каратиноиды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хромопласты).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Следовательно,  в растении в зеленом листе находятся разные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пигменты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40324_151320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4293096"/>
            <a:ext cx="3888432" cy="2288437"/>
          </a:xfrm>
        </p:spPr>
      </p:pic>
    </p:spTree>
  </p:cSld>
  <p:clrMapOvr>
    <a:masterClrMapping/>
  </p:clrMapOvr>
  <p:transition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ходе работы «Изучение состава и свойств пигментов», я узнала о том, что существуют различные растительные пигменты: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каротиноиды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флавоноиды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хиноны, хлорофилл, лейкопласты, хромопласты. Научилась проводить эксперимент «Получение растительных пигментов методом хроматографии». Познакомилась с необходимым оборудованием и реактивами.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7975768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 понравилось проводить исследования свойств различных пигментов, а постановка опыта была еще интереснее и увлекательнее.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работы использовала интернет-ресурсы: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www.wikipedia.ru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 0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4121697"/>
            <a:ext cx="3456384" cy="2592287"/>
          </a:xfrm>
        </p:spPr>
      </p:pic>
    </p:spTree>
  </p:cSld>
  <p:clrMapOvr>
    <a:masterClrMapping/>
  </p:clrMapOvr>
  <p:transition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</a:t>
            </a: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15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14290"/>
            <a:ext cx="6468196" cy="153620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928802"/>
            <a:ext cx="7302544" cy="150971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Изучить состав и свойства пигментов растительного происхождения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Изучить состав и свойства пигментов домашних растений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857496"/>
            <a:ext cx="7831752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пигмент?</a:t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Пигмент(лат.</a:t>
            </a:r>
            <a:r>
              <a:rPr lang="en-US" sz="4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pigmentum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краска) </a:t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Пигмент- это компонент передающий материалам непрозрачность(цвет)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1" y="4286256"/>
            <a:ext cx="7961539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Различают два вида пигментов: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природные минеральные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биологические(</a:t>
            </a:r>
            <a:r>
              <a:rPr lang="ru-RU" sz="4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биохромы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 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9457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Растительные пигменты: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276872"/>
            <a:ext cx="659566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Каротиноиды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Хиноны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Флавоноиды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Хлорофилл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Лейкопласты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Хромопласты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Каротиноиды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класс биологических пигментов, они были обнаружены у большинства живых существ, у растений, микроорганизмов.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000116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3410832"/>
            <a:ext cx="2714644" cy="3447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6" descr="6990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00431" y="3381372"/>
            <a:ext cx="5214944" cy="3476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5005791" cy="4294806"/>
          </a:xfrm>
        </p:spPr>
        <p:txBody>
          <a:bodyPr/>
          <a:lstStyle/>
          <a:p>
            <a:r>
              <a:rPr lang="ru-RU" sz="4000" dirty="0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Хиноны- химические соединения, в составе которых присутствует </a:t>
            </a:r>
            <a:r>
              <a:rPr lang="ru-RU" sz="4000" dirty="0" err="1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дикетон</a:t>
            </a:r>
            <a:r>
              <a:rPr lang="ru-RU" sz="4000" dirty="0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. Их окраска варьирует от бледно-желтого почти </a:t>
            </a:r>
            <a:r>
              <a:rPr lang="ru-RU" sz="4000" dirty="0" err="1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дочёрного</a:t>
            </a:r>
            <a:r>
              <a:rPr lang="ru-RU" sz="4000" dirty="0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rgbClr val="088E4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59632" y="620688"/>
            <a:ext cx="2668949" cy="12144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88E4E"/>
                </a:solidFill>
                <a:latin typeface="Times New Roman" pitchFamily="18" charset="0"/>
                <a:cs typeface="Times New Roman" pitchFamily="18" charset="0"/>
              </a:rPr>
              <a:t>Хиноны</a:t>
            </a:r>
            <a:endParaRPr lang="ru-RU" sz="5400" b="1" dirty="0">
              <a:solidFill>
                <a:srgbClr val="088E4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19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556792"/>
            <a:ext cx="304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3714776" cy="1000132"/>
          </a:xfrm>
        </p:spPr>
        <p:txBody>
          <a:bodyPr/>
          <a:lstStyle/>
          <a:p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Флавоноиды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772816"/>
            <a:ext cx="4574312" cy="4518263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Флавоноиды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O-гетероциклические фенольные соединения. В природе синтезируются почти исключительно высшими растениями.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4005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39297" y="1285876"/>
            <a:ext cx="3451721" cy="5214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4572032" cy="630932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Хлорофилл</a:t>
            </a: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Хлорофилл- зелёный пигмент, при его участии осуществляется фотосинтез, имеет </a:t>
            </a:r>
            <a:r>
              <a:rPr lang="ru-RU" sz="44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порфириновое</a:t>
            </a: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строение.</a:t>
            </a:r>
            <a:endParaRPr lang="ru-RU" sz="4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Leavessnipedal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714356"/>
            <a:ext cx="3867219" cy="58066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00566E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431</Words>
  <Application>Microsoft Office PowerPoint</Application>
  <PresentationFormat>Экран (4:3)</PresentationFormat>
  <Paragraphs>80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Изучение состава и свойств пигментов</vt:lpstr>
      <vt:lpstr>План</vt:lpstr>
      <vt:lpstr>Цели и задачи:</vt:lpstr>
      <vt:lpstr>Что такое пигмент? Пигмент(лат.pigmentum – краска)  Пигмент- это компонент передающий материалам непрозрачность(цвет).</vt:lpstr>
      <vt:lpstr>   Растительные пигменты:</vt:lpstr>
      <vt:lpstr>Каротиноиды – класс биологических пигментов, они были обнаружены у большинства живых существ, у растений, микроорганизмов.</vt:lpstr>
      <vt:lpstr>Хиноны- химические соединения, в составе которых присутствует дикетон. Их окраска варьирует от бледно-желтого почти дочёрного.</vt:lpstr>
      <vt:lpstr>Флавоноиды</vt:lpstr>
      <vt:lpstr>        Хлорофилл Хлорофилл- зелёный пигмент, при его участии осуществляется фотосинтез, имеет порфириновое строение.</vt:lpstr>
      <vt:lpstr>                                Лейкопласты Лейкопласты - бесцветные пластиды, синтезируют и накапливают крахмал, жиры, белки, содержат ферменты. </vt:lpstr>
      <vt:lpstr>            Хромопласты Хромопласты - окрашенные пигменты, находящиеся в телах высших  растений, содержат только жёлтые и красноватые пигменты.</vt:lpstr>
      <vt:lpstr>Слайд 12</vt:lpstr>
      <vt:lpstr>Свойства пигментов </vt:lpstr>
      <vt:lpstr>           Постановка опыта</vt:lpstr>
      <vt:lpstr>  Оборудование: фотоаппарат, перчатки, маска, свежие листья, хроматографическая бумага, ступка и пестик, пробирка, химический стакан.  Реактивы: песок, вода, спирт.  </vt:lpstr>
      <vt:lpstr>           Ход работы:  1. Приготовление вытяжки из листьев. 2. Выделение хлорофилла. 3. Разделение пигментов.  </vt:lpstr>
      <vt:lpstr>1. Для приготовления вытяжки я взяла два листа растений (в моем случае листья фиалки обыкновенной, потому что у нее менее прочная кутикула т.е. плотная оболочка).  Далее растерла листья с песком до однородной  кашицы. </vt:lpstr>
      <vt:lpstr>2. Профильтровала раствор через марлю, в полученную вытяжку добавила спирт (15 мл).</vt:lpstr>
      <vt:lpstr>Вырезала полоску фильтровальной бумаги размером 14х2 см. Нанесла на фильтровальную бумагу линию старта (1,5 см от конца). Обмакиваю бумагу в раствор на несколько секунд 7-8 раз (до линии старта), каждый раз просушиваю в потоке воздуха.</vt:lpstr>
      <vt:lpstr>3. На фильтровальной бумаге наблюдала появление зеленой полоски – пигмент – хлорофилл, с каждым разом более интенсивнее окрашенной. При проведении хроматографии далее рекомендуют, для расслоения пигментов подвесить полоску над парами бензина, однако в моем опыте этого не потребовалось. </vt:lpstr>
      <vt:lpstr>После 7-8 погружения на фильтровальной бумаге появилось дополнительное окрашивание от желтого до желто-оранжевого (это пигменты:  каратиноиды и хромопласты). Следовательно,  в растении в зеленом листе находятся разные  пигменты.</vt:lpstr>
      <vt:lpstr>Выводы: В ходе работы «Изучение состава и свойств пигментов», я узнала о том, что существуют различные растительные пигменты: каротиноиды, флавоноиды, хиноны, хлорофилл, лейкопласты, хромопласты. Научилась проводить эксперимент «Получение растительных пигментов методом хроматографии». Познакомилась с необходимым оборудованием и реактивами.</vt:lpstr>
      <vt:lpstr>Мне понравилось проводить исследования свойств различных пигментов, а постановка опыта была еще интереснее и увлекательнее.  Для работы использовала интернет-ресурсы:www.wikipedia.ru</vt:lpstr>
      <vt:lpstr>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62</cp:revision>
  <dcterms:created xsi:type="dcterms:W3CDTF">2013-10-24T14:36:34Z</dcterms:created>
  <dcterms:modified xsi:type="dcterms:W3CDTF">2015-02-04T16:40:41Z</dcterms:modified>
</cp:coreProperties>
</file>