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90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27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87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10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17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00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66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946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122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858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84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60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90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90C5B-8467-4BD3-8F38-6EECB7BC7526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10BED-6C24-47FC-939B-4D91945C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23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2492896"/>
            <a:ext cx="7772400" cy="1470025"/>
          </a:xfrm>
        </p:spPr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/>
              <a:t>ПОСУДА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414908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Воспитатель: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Паукам Ольга Николаевна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Народные промысл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7863" y="476672"/>
            <a:ext cx="3048273" cy="220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949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1-tub-ru.yandex.net/i?id=d04d578c2e4a1783363eaaff0df8e44b-48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530" y="620688"/>
            <a:ext cx="7750941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55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Журнал одного Хуз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44624"/>
            <a:ext cx="6813376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2915816" y="148478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99592" y="548680"/>
            <a:ext cx="180020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6012160" y="2996952"/>
            <a:ext cx="1944216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899592" y="6165304"/>
            <a:ext cx="2304256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826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1-tub-ru.yandex.net/i?id=72bbb06cc6ad0e0f5ee216c33124bdca-70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660" y="368660"/>
            <a:ext cx="612068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2627784" y="368660"/>
            <a:ext cx="1080120" cy="1188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827584" y="3861048"/>
            <a:ext cx="2232248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059832" y="5517232"/>
            <a:ext cx="864096" cy="13407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053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2-tub-ru.yandex.net/i?id=b3884418b6e8896d83e5f209675e97fc-03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7642954" cy="587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1187624" y="548680"/>
            <a:ext cx="1584176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7668344" y="1124744"/>
            <a:ext cx="737388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411760" y="5445224"/>
            <a:ext cx="720080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5940152" y="4581128"/>
            <a:ext cx="246558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248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0-tub-ru.yandex.net/i?id=64f7498619eb31c355bf3744ee53d201-100-144&amp;n=2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7" y="419116"/>
            <a:ext cx="6912767" cy="601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1547664" y="548680"/>
            <a:ext cx="1872208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1259632" y="2492896"/>
            <a:ext cx="2520280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051720" y="5877272"/>
            <a:ext cx="1728192" cy="5616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5940152" y="3429000"/>
            <a:ext cx="187220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296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сё новое - это хорошо зарытое старое Псков / Новости. Видео, аудио, фото / Псковская область / Новости. Псковское агентство ин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75" y="404664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к прекрасен этот мир - О свойствах деревянной посуд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419015"/>
            <a:ext cx="5076056" cy="340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2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Народные промысл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996952"/>
            <a:ext cx="5144961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Народная роспись - The sims 3 in Russia - Русскоязычный форум игры The sims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563"/>
            <a:ext cx="4644008" cy="348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01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8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«ПОСУДА»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«ПОСУДА»</dc:title>
  <dc:creator>Пользователь</dc:creator>
  <cp:lastModifiedBy>Пользователь</cp:lastModifiedBy>
  <cp:revision>5</cp:revision>
  <dcterms:created xsi:type="dcterms:W3CDTF">2015-02-03T06:34:30Z</dcterms:created>
  <dcterms:modified xsi:type="dcterms:W3CDTF">2015-02-04T10:59:28Z</dcterms:modified>
</cp:coreProperties>
</file>