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286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60649"/>
            <a:ext cx="7772400" cy="648072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комбинированного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вида №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«Ручеёк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556792"/>
            <a:ext cx="6400800" cy="1368152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Презентация на тему:</a:t>
            </a:r>
          </a:p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«Организация детской деятельности детей 3-4 лет в соответствии с ФГОС»</a:t>
            </a:r>
          </a:p>
          <a:p>
            <a:endParaRPr lang="ru-RU" sz="20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</a:t>
            </a:r>
          </a:p>
          <a:p>
            <a:pPr algn="r"/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Войтехович</a:t>
            </a: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Юлия Александровна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младшей группы №3</a:t>
            </a:r>
          </a:p>
          <a:p>
            <a:endParaRPr lang="ru-RU" sz="16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ru-RU" sz="16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г.о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Выкса 2015 год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92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96752"/>
            <a:ext cx="8686800" cy="79208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МОТИВАЦИЯ</a:t>
            </a:r>
            <a:b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1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совокупность мотивов, побуждений, определяющих содержание, направленность и характер деятельности</a:t>
            </a:r>
            <a:endParaRPr lang="ru-RU" sz="31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2492896"/>
            <a:ext cx="7632848" cy="2520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Правила построения мотивации:</a:t>
            </a:r>
          </a:p>
          <a:p>
            <a:pPr>
              <a:buFont typeface="Wingdings" pitchFamily="2" charset="2"/>
              <a:buChar char="v"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Учёт возраста</a:t>
            </a:r>
          </a:p>
          <a:p>
            <a:pPr>
              <a:buFont typeface="Wingdings" pitchFamily="2" charset="2"/>
              <a:buChar char="v"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Мотивация должна быть экономной (2-3 мин.), не должна доминировать</a:t>
            </a:r>
          </a:p>
          <a:p>
            <a:pPr>
              <a:buFont typeface="Wingdings" pitchFamily="2" charset="2"/>
              <a:buChar char="v"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Завершённость ситуации</a:t>
            </a:r>
            <a:endParaRPr lang="ru-RU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827584" y="5085184"/>
            <a:ext cx="7495744" cy="8972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Используя игровую мотивацию, воспитателю необходимо 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принять позицию «равного» партнера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624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76672"/>
            <a:ext cx="7772400" cy="115212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Условия эффективной организации образовательной деятельности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844824"/>
            <a:ext cx="7560840" cy="3600400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Соблюдение гигиенических условий организации пространства группы, размещение оборудования, материала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Мотивация и эмоциональность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Раскрытие индивидуального опыта ребенка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Взаимодействие педагога и ребёнка как равноправных партнёров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Организация пространства ОД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647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32656"/>
            <a:ext cx="7772400" cy="1440159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Перспектива работы с детьми 3-4 лет с учетом требований ФГОС</a:t>
            </a:r>
            <a:endParaRPr lang="ru-RU" sz="3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988840"/>
            <a:ext cx="7344816" cy="3384376"/>
          </a:xfrm>
        </p:spPr>
        <p:txBody>
          <a:bodyPr>
            <a:noAutofit/>
          </a:bodyPr>
          <a:lstStyle/>
          <a:p>
            <a:pPr marL="342900" indent="-342900" algn="l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Мотивация «Вижу-действую»</a:t>
            </a:r>
          </a:p>
          <a:p>
            <a:pPr marL="342900" indent="-342900" algn="l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«Сокровищница»</a:t>
            </a:r>
          </a:p>
          <a:p>
            <a:pPr marL="342900" indent="-342900" algn="l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Традиция «Наши гости»</a:t>
            </a:r>
          </a:p>
          <a:p>
            <a:pPr marL="342900" indent="-342900" algn="l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Традиция «Исправляем-помогаем»</a:t>
            </a:r>
          </a:p>
          <a:p>
            <a:pPr marL="342900" indent="-342900" algn="l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Мини-праздники с рукотворными предметами и материалами (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ыльные пузыри, фантики и т.д.), с природным материалом (шишки, вода, снег, песок»</a:t>
            </a:r>
          </a:p>
          <a:p>
            <a:pPr marL="342900" indent="-342900" algn="l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Альбом «Наши добрые дела»</a:t>
            </a:r>
          </a:p>
          <a:p>
            <a:pPr marL="342900" indent="-342900" algn="l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Сенсорные праздники</a:t>
            </a:r>
          </a:p>
          <a:p>
            <a:pPr marL="342900" indent="-342900" algn="l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Совершенствование  ИКТ технологий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473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870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05064"/>
            <a:ext cx="7772400" cy="178010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Образовательная деятельность</a:t>
            </a:r>
            <a:b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деятельность, основанная на одной из специфических детских видов деятельности, осуществляемая совместно со взрослыми, направленная на освоение детьми одной или нескольких образовательных областей, или их интеграцию с использованием разнообразных форм и методов работы, выбор которых осуществляется педагогом самостоятельно (ООП). По ФГОС у детей есть выбор: участвовать в совместно со взрослым деятельностью или заниматься другой деятельностью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57396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1440159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Рабочее пространство при разной форме организации ОД</a:t>
            </a:r>
            <a:endParaRPr lang="ru-RU" sz="3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04864"/>
            <a:ext cx="6400800" cy="3433936"/>
          </a:xfrm>
        </p:spPr>
        <p:txBody>
          <a:bodyPr/>
          <a:lstStyle/>
          <a:p>
            <a:r>
              <a:rPr lang="ru-RU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НОД</a:t>
            </a:r>
          </a:p>
          <a:p>
            <a:r>
              <a:rPr lang="ru-RU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(Партнёрская форма)</a:t>
            </a:r>
          </a:p>
          <a:p>
            <a:endParaRPr lang="ru-RU" b="1" u="sng" dirty="0">
              <a:solidFill>
                <a:schemeClr val="tx1"/>
              </a:solidFill>
            </a:endParaRPr>
          </a:p>
          <a:p>
            <a:endParaRPr lang="ru-RU" b="1" u="sng" dirty="0">
              <a:solidFill>
                <a:schemeClr val="tx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275856" y="4365104"/>
            <a:ext cx="2952328" cy="108012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узел 4"/>
          <p:cNvSpPr/>
          <p:nvPr/>
        </p:nvSpPr>
        <p:spPr>
          <a:xfrm>
            <a:off x="5580112" y="3933056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6516216" y="4797152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5999584" y="5589240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5122912" y="5762194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4499992" y="3704456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3275856" y="3848472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4190256" y="5762194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3059832" y="5589240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114211" y="4373601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836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268760"/>
            <a:ext cx="7772400" cy="4536504"/>
          </a:xfrm>
        </p:spPr>
        <p:txBody>
          <a:bodyPr>
            <a:noAutofit/>
          </a:bodyPr>
          <a:lstStyle/>
          <a:p>
            <a:pPr algn="l"/>
            <a: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Взрослый – партнёр, вместе с детьми, в круге</a:t>
            </a:r>
            <a:b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Разрешено свободное размещение детей</a:t>
            </a:r>
            <a:b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Разрешено свободное перемещение детей в процессе деятельности</a:t>
            </a:r>
            <a:b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Разрешено свободное общение детей (рабочий гул)</a:t>
            </a:r>
            <a:endParaRPr lang="ru-RU" sz="32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491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755576" y="548680"/>
            <a:ext cx="7772400" cy="86409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Позиция взрослого</a:t>
            </a:r>
            <a:endParaRPr lang="ru-RU" sz="3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132856"/>
            <a:ext cx="8064896" cy="3577952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 может со своей работой пересесть, если видит, что кто-то из детей особенно в нем нуждается. При этом все дети в поле зрения воспитателя (и друг друга), могут обсуждать работу, задавать друг другу вопросы и т.д.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517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7772400" cy="677937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Позиция ребёнка</a:t>
            </a:r>
            <a:endParaRPr lang="ru-RU" sz="3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2204864"/>
            <a:ext cx="7704856" cy="2448272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Ребенок и взрослый – оба субъекты взаимодействия.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Они равны по значимости. Каждый в равной степени ценен. Хотя взрослый старше и опытнее. Активность ребенка по крайней мере не меньше, чем активность взрослого.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946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35527" y="476672"/>
            <a:ext cx="7772400" cy="100811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Формы организации ОД</a:t>
            </a:r>
            <a:endParaRPr lang="ru-RU" sz="3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ьная выноска 3"/>
          <p:cNvSpPr/>
          <p:nvPr/>
        </p:nvSpPr>
        <p:spPr>
          <a:xfrm>
            <a:off x="755576" y="1772816"/>
            <a:ext cx="2880320" cy="100811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Индивидуальная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ьная выноска 4"/>
          <p:cNvSpPr/>
          <p:nvPr/>
        </p:nvSpPr>
        <p:spPr>
          <a:xfrm>
            <a:off x="5204313" y="1865606"/>
            <a:ext cx="2664296" cy="105933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Подгрупповая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ьная выноска 5"/>
          <p:cNvSpPr/>
          <p:nvPr/>
        </p:nvSpPr>
        <p:spPr>
          <a:xfrm>
            <a:off x="3411310" y="3191927"/>
            <a:ext cx="2448272" cy="1224136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парах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ьная выноска 6"/>
          <p:cNvSpPr/>
          <p:nvPr/>
        </p:nvSpPr>
        <p:spPr>
          <a:xfrm>
            <a:off x="497527" y="4941168"/>
            <a:ext cx="2952327" cy="115212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Микрогрупповая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ьная выноска 7"/>
          <p:cNvSpPr/>
          <p:nvPr/>
        </p:nvSpPr>
        <p:spPr>
          <a:xfrm>
            <a:off x="5868144" y="4941168"/>
            <a:ext cx="2448272" cy="115212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Фронтальная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288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Цели ОД</a:t>
            </a:r>
            <a:endParaRPr lang="ru-RU" sz="3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Традиционная ОД</a:t>
            </a:r>
          </a:p>
          <a:p>
            <a:pPr marL="0" indent="0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НАКОПЛЕНИЕ ДЕТЬМИ НЕОБХОДИМОГО ЛИЧНОСТНОГО ОПЫТА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Развивающая ОД</a:t>
            </a:r>
          </a:p>
          <a:p>
            <a:endParaRPr lang="ru-RU" b="1" u="sng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ИСПОЛЬЗОВАНИЕ ДЕТЬМИ ПРИОБРЕТЕННОГО ОПЫТА, САМОСТОЯТЕЛЬНОЕ ДОБАВАНИЕ ЗНАНИЯ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590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754630563"/>
              </p:ext>
            </p:extLst>
          </p:nvPr>
        </p:nvGraphicFramePr>
        <p:xfrm>
          <a:off x="395536" y="2276872"/>
          <a:ext cx="8445624" cy="3672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/>
                <a:gridCol w="2062572"/>
                <a:gridCol w="2111406"/>
                <a:gridCol w="2111406"/>
              </a:tblGrid>
              <a:tr h="97210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Методы</a:t>
                      </a: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практические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Методы</a:t>
                      </a: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наглядные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Методы</a:t>
                      </a: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словесные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Методы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игровые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70030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-Опыт</a:t>
                      </a:r>
                    </a:p>
                    <a:p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-Упражнение</a:t>
                      </a:r>
                    </a:p>
                    <a:p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24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Эксперимен-тирование</a:t>
                      </a:r>
                      <a:endParaRPr lang="ru-RU" sz="24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24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Моделирова-ние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-Наблюдение</a:t>
                      </a:r>
                    </a:p>
                    <a:p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24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Демонстра-ция</a:t>
                      </a:r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нагляд-ных</a:t>
                      </a:r>
                      <a:r>
                        <a:rPr lang="ru-RU" sz="24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пособий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-Рассказ педагога</a:t>
                      </a:r>
                    </a:p>
                    <a:p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-Беседа</a:t>
                      </a:r>
                    </a:p>
                    <a:p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-Чтение ХЛ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2400" b="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Дидактичес-кая</a:t>
                      </a:r>
                      <a:r>
                        <a:rPr lang="ru-RU" sz="24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игра</a:t>
                      </a:r>
                    </a:p>
                    <a:p>
                      <a:r>
                        <a:rPr lang="ru-RU" sz="24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-Сюжетно-ролевая</a:t>
                      </a:r>
                    </a:p>
                    <a:p>
                      <a:r>
                        <a:rPr lang="ru-RU" sz="2400" b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-Игры </a:t>
                      </a:r>
                      <a:r>
                        <a:rPr lang="ru-RU" sz="24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правилами</a:t>
                      </a:r>
                      <a:endParaRPr lang="ru-RU" sz="2400" b="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«МЕТОД» - </a:t>
            </a: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путь к чему-либо, способ достижения цели.</a:t>
            </a:r>
            <a:b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Выбор метода зависит от цели и содержания ОД</a:t>
            </a:r>
            <a:endParaRPr lang="ru-RU" sz="32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654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112</TotalTime>
  <Words>368</Words>
  <Application>Microsoft Office PowerPoint</Application>
  <PresentationFormat>Экран (4:3)</PresentationFormat>
  <Paragraphs>75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Муниципальное бюджетное дошкольное образовательное учреждение детский сад комбинированного вида №3 «Ручеёк»</vt:lpstr>
      <vt:lpstr>Образовательная деятельность   – это деятельность, основанная на одной из специфических детских видов деятельности, осуществляемая совместно со взрослыми, направленная на освоение детьми одной или нескольких образовательных областей, или их интеграцию с использованием разнообразных форм и методов работы, выбор которых осуществляется педагогом самостоятельно (ООП). По ФГОС у детей есть выбор: участвовать в совместно со взрослым деятельностью или заниматься другой деятельностью.</vt:lpstr>
      <vt:lpstr>Рабочее пространство при разной форме организации ОД</vt:lpstr>
      <vt:lpstr>- Взрослый – партнёр, вместе с детьми, в круге  - Разрешено свободное размещение детей  - Разрешено свободное перемещение детей в процессе деятельности  - Разрешено свободное общение детей (рабочий гул)</vt:lpstr>
      <vt:lpstr>Позиция взрослого</vt:lpstr>
      <vt:lpstr>Позиция ребёнка</vt:lpstr>
      <vt:lpstr>Формы организации ОД</vt:lpstr>
      <vt:lpstr>Цели ОД</vt:lpstr>
      <vt:lpstr>«МЕТОД» - путь к чему-либо, способ достижения цели. Выбор метода зависит от цели и содержания ОД</vt:lpstr>
      <vt:lpstr>МОТИВАЦИЯ - совокупность мотивов, побуждений, определяющих содержание, направленность и характер деятельности</vt:lpstr>
      <vt:lpstr>Условия эффективной организации образовательной деятельности</vt:lpstr>
      <vt:lpstr>Перспектива работы с детьми 3-4 лет с учетом требований ФГОС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№ «Ручеёк» комбинированного вида</dc:title>
  <dc:creator>user</dc:creator>
  <cp:lastModifiedBy>user</cp:lastModifiedBy>
  <cp:revision>20</cp:revision>
  <dcterms:created xsi:type="dcterms:W3CDTF">2015-01-21T18:31:04Z</dcterms:created>
  <dcterms:modified xsi:type="dcterms:W3CDTF">2015-01-22T06:33:11Z</dcterms:modified>
</cp:coreProperties>
</file>