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9" r:id="rId4"/>
    <p:sldId id="265" r:id="rId5"/>
    <p:sldId id="258" r:id="rId6"/>
    <p:sldId id="264"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74" d="100"/>
          <a:sy n="74" d="100"/>
        </p:scale>
        <p:origin x="-324" y="-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751012" y="609601"/>
            <a:ext cx="8676222" cy="3200400"/>
          </a:xfrm>
        </p:spPr>
        <p:txBody>
          <a:bodyPr anchor="b">
            <a:normAutofit/>
          </a:bodyPr>
          <a:lstStyle>
            <a:lvl1pPr algn="ctr">
              <a:defRPr sz="4800">
                <a:effectLst>
                  <a:glow rad="38100">
                    <a:schemeClr val="bg1">
                      <a:lumMod val="65000"/>
                      <a:lumOff val="35000"/>
                      <a:alpha val="50000"/>
                    </a:schemeClr>
                  </a:glow>
                  <a:outerShdw blurRad="28575" dist="31750" dir="13200000" algn="tl" rotWithShape="0">
                    <a:srgbClr val="000000">
                      <a:alpha val="25000"/>
                    </a:srgbClr>
                  </a:outerShdw>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1751012" y="3886200"/>
            <a:ext cx="8676222" cy="1905000"/>
          </a:xfrm>
        </p:spPr>
        <p:txBody>
          <a:bodyPr anchor="t">
            <a:normAutofit/>
          </a:bodyPr>
          <a:lstStyle>
            <a:lvl1pPr marL="0" indent="0" algn="ctr">
              <a:buNone/>
              <a:defRPr sz="2100">
                <a:gradFill flip="none" rotWithShape="1">
                  <a:gsLst>
                    <a:gs pos="0">
                      <a:schemeClr val="tx1"/>
                    </a:gs>
                    <a:gs pos="100000">
                      <a:schemeClr val="tx1">
                        <a:lumMod val="75000"/>
                      </a:schemeClr>
                    </a:gs>
                  </a:gsLst>
                  <a:lin ang="5400000" scaled="0"/>
                  <a:tileRect/>
                </a:gra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1413" y="4732865"/>
            <a:ext cx="9906000"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9796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141413" y="5299603"/>
            <a:ext cx="9906000" cy="493712"/>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2/4/2015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141412" y="609601"/>
            <a:ext cx="9905999" cy="3124199"/>
          </a:xfrm>
        </p:spPr>
        <p:txBody>
          <a:bodyPr anchor="ctr">
            <a:normAutofit/>
          </a:bodyPr>
          <a:lstStyle>
            <a:lvl1pPr algn="l">
              <a:defRPr sz="32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1141411" y="4343400"/>
            <a:ext cx="9906000" cy="1447800"/>
          </a:xfrm>
        </p:spPr>
        <p:txBody>
          <a:bodyPr anchor="ctr">
            <a:normAutofit/>
          </a:bodyPr>
          <a:lstStyle>
            <a:lvl1pPr marL="0" indent="0" algn="l">
              <a:buNone/>
              <a:defRPr sz="20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2/4/2015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14" name="TextBox 13"/>
          <p:cNvSpPr txBox="1"/>
          <p:nvPr/>
        </p:nvSpPr>
        <p:spPr>
          <a:xfrm>
            <a:off x="836612"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accent1"/>
                </a:solidFill>
              </a:rPr>
              <a:t>“</a:t>
            </a:r>
          </a:p>
        </p:txBody>
      </p:sp>
      <p:sp>
        <p:nvSpPr>
          <p:cNvPr id="15" name="TextBox 14"/>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accent1"/>
                </a:solidFill>
              </a:rPr>
              <a:t>”</a:t>
            </a:r>
          </a:p>
        </p:txBody>
      </p:sp>
      <p:sp>
        <p:nvSpPr>
          <p:cNvPr id="2" name="Title 1"/>
          <p:cNvSpPr>
            <a:spLocks noGrp="1"/>
          </p:cNvSpPr>
          <p:nvPr>
            <p:ph type="title"/>
          </p:nvPr>
        </p:nvSpPr>
        <p:spPr>
          <a:xfrm>
            <a:off x="1446213" y="609601"/>
            <a:ext cx="9296398" cy="2743199"/>
          </a:xfrm>
        </p:spPr>
        <p:txBody>
          <a:bodyPr anchor="ctr">
            <a:normAutofit/>
          </a:bodyPr>
          <a:lstStyle>
            <a:lvl1pPr algn="l">
              <a:defRPr sz="32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674812" y="3352800"/>
            <a:ext cx="8839202"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1141411" y="4343400"/>
            <a:ext cx="9906000" cy="1447800"/>
          </a:xfrm>
        </p:spPr>
        <p:txBody>
          <a:bodyPr vert="horz" lIns="91440" tIns="45720" rIns="91440" bIns="45720" rtlCol="0" anchor="ctr">
            <a:normAutofit/>
          </a:bodyPr>
          <a:lstStyle>
            <a:lvl1pPr>
              <a:buNone/>
              <a:defRPr lang="en-US" sz="2000">
                <a:gradFill flip="none" rotWithShape="1">
                  <a:gsLst>
                    <a:gs pos="0">
                      <a:schemeClr val="tx1"/>
                    </a:gs>
                    <a:gs pos="100000">
                      <a:schemeClr val="tx1">
                        <a:lumMod val="75000"/>
                      </a:schemeClr>
                    </a:gs>
                  </a:gsLst>
                  <a:lin ang="5400000" scaled="0"/>
                  <a:tileRect/>
                </a:gradFill>
              </a:defRPr>
            </a:lvl1pPr>
          </a:lstStyle>
          <a:p>
            <a:pPr marL="0" lvl="0" indent="0">
              <a:buNone/>
            </a:pPr>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2/4/2015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141412" y="3308581"/>
            <a:ext cx="9906000" cy="1468800"/>
          </a:xfrm>
        </p:spPr>
        <p:txBody>
          <a:bodyPr anchor="b">
            <a:normAutofit/>
          </a:bodyPr>
          <a:lstStyle>
            <a:lvl1pPr algn="l">
              <a:defRPr sz="32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1141410" y="4777381"/>
            <a:ext cx="9906001" cy="860400"/>
          </a:xfrm>
        </p:spPr>
        <p:txBody>
          <a:bodyPr vert="horz" lIns="91440" tIns="45720" rIns="91440" bIns="45720" rtlCol="0" anchor="t">
            <a:normAutofit/>
          </a:bodyPr>
          <a:lstStyle>
            <a:lvl1pPr>
              <a:defRPr lang="en-US" sz="2000">
                <a:gradFill flip="none" rotWithShape="1">
                  <a:gsLst>
                    <a:gs pos="0">
                      <a:schemeClr val="tx1"/>
                    </a:gs>
                    <a:gs pos="100000">
                      <a:schemeClr val="tx1">
                        <a:lumMod val="75000"/>
                      </a:schemeClr>
                    </a:gs>
                  </a:gsLst>
                  <a:lin ang="5400000" scaled="0"/>
                  <a:tileRect/>
                </a:gradFill>
              </a:defRPr>
            </a:lvl1pPr>
          </a:lstStyle>
          <a:p>
            <a:pPr marL="0" lvl="0" indent="0">
              <a:buNone/>
            </a:pPr>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2/4/2015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4" name="TextBox 13"/>
          <p:cNvSpPr txBox="1"/>
          <p:nvPr/>
        </p:nvSpPr>
        <p:spPr>
          <a:xfrm>
            <a:off x="836612"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accent1"/>
                </a:solidFill>
              </a:rPr>
              <a:t>“</a:t>
            </a:r>
          </a:p>
        </p:txBody>
      </p:sp>
      <p:sp>
        <p:nvSpPr>
          <p:cNvPr id="15" name="TextBox 14"/>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accent1"/>
                </a:solidFill>
              </a:rPr>
              <a:t>”</a:t>
            </a:r>
          </a:p>
        </p:txBody>
      </p:sp>
      <p:sp>
        <p:nvSpPr>
          <p:cNvPr id="2" name="Title 1"/>
          <p:cNvSpPr>
            <a:spLocks noGrp="1"/>
          </p:cNvSpPr>
          <p:nvPr>
            <p:ph type="title"/>
          </p:nvPr>
        </p:nvSpPr>
        <p:spPr>
          <a:xfrm>
            <a:off x="1446213" y="609601"/>
            <a:ext cx="9296398" cy="2743199"/>
          </a:xfrm>
        </p:spPr>
        <p:txBody>
          <a:bodyPr anchor="ctr">
            <a:normAutofit/>
          </a:bodyPr>
          <a:lstStyle>
            <a:lvl1pPr algn="l">
              <a:defRPr sz="3200" b="0" cap="all">
                <a:gradFill flip="none" rotWithShape="1">
                  <a:gsLst>
                    <a:gs pos="0">
                      <a:schemeClr val="tx1"/>
                    </a:gs>
                    <a:gs pos="100000">
                      <a:schemeClr val="tx1">
                        <a:lumMod val="75000"/>
                      </a:schemeClr>
                    </a:gs>
                  </a:gsLst>
                  <a:lin ang="5400000" scaled="0"/>
                  <a:tileRect/>
                </a:gra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141412" y="3886200"/>
            <a:ext cx="9906000" cy="889000"/>
          </a:xfrm>
        </p:spPr>
        <p:txBody>
          <a:bodyPr vert="horz" lIns="91440" tIns="45720" rIns="91440" bIns="45720" rtlCol="0" anchor="b">
            <a:normAutofit/>
          </a:bodyPr>
          <a:lstStyle>
            <a:lvl1pPr>
              <a:buNone/>
              <a:defRPr lang="en-US" sz="2400" b="0" cap="all" dirty="0">
                <a:ln w="3175" cmpd="sng">
                  <a:noFill/>
                </a:ln>
                <a:gradFill flip="none" rotWithShape="1">
                  <a:gsLst>
                    <a:gs pos="0">
                      <a:schemeClr val="tx1"/>
                    </a:gs>
                    <a:gs pos="100000">
                      <a:schemeClr val="tx1">
                        <a:lumMod val="75000"/>
                      </a:schemeClr>
                    </a:gs>
                  </a:gsLst>
                  <a:lin ang="5400000" scaled="0"/>
                  <a:tileRect/>
                </a:gradFill>
                <a:effectLst>
                  <a:glow rad="38100">
                    <a:schemeClr val="bg1">
                      <a:lumMod val="65000"/>
                      <a:lumOff val="35000"/>
                      <a:alpha val="40000"/>
                    </a:schemeClr>
                  </a:glow>
                  <a:outerShdw blurRad="28575" dist="38100" dir="14040000" algn="tl" rotWithShape="0">
                    <a:srgbClr val="000000">
                      <a:alpha val="25000"/>
                    </a:srgbClr>
                  </a:outerShdw>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1141411" y="4775200"/>
            <a:ext cx="9906000" cy="1016000"/>
          </a:xfrm>
        </p:spPr>
        <p:txBody>
          <a:bodyPr anchor="t">
            <a:normAutofit/>
          </a:bodyPr>
          <a:lstStyle>
            <a:lvl1pPr marL="0" indent="0" algn="l">
              <a:buNone/>
              <a:defRPr sz="18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2/4/2015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1141412" y="609601"/>
            <a:ext cx="9905999" cy="2743199"/>
          </a:xfrm>
        </p:spPr>
        <p:txBody>
          <a:bodyPr vert="horz" lIns="91440" tIns="45720" rIns="91440" bIns="45720" rtlCol="0" anchor="ctr">
            <a:normAutofit/>
          </a:bodyPr>
          <a:lstStyle>
            <a:lvl1pPr>
              <a:defRPr lang="en-US" b="0" dirty="0"/>
            </a:lvl1pPr>
          </a:lstStyle>
          <a:p>
            <a:pPr marL="0" lvl="0"/>
            <a:r>
              <a:rPr lang="ru-RU" smtClean="0"/>
              <a:t>Образец заголовка</a:t>
            </a:r>
            <a:endParaRPr lang="en-US" dirty="0"/>
          </a:p>
        </p:txBody>
      </p:sp>
      <p:sp>
        <p:nvSpPr>
          <p:cNvPr id="10" name="Text Placeholder 9"/>
          <p:cNvSpPr>
            <a:spLocks noGrp="1"/>
          </p:cNvSpPr>
          <p:nvPr>
            <p:ph type="body" sz="quarter" idx="13"/>
          </p:nvPr>
        </p:nvSpPr>
        <p:spPr>
          <a:xfrm>
            <a:off x="1141412" y="3505200"/>
            <a:ext cx="9906000" cy="838200"/>
          </a:xfrm>
        </p:spPr>
        <p:txBody>
          <a:bodyPr vert="horz" lIns="91440" tIns="45720" rIns="91440" bIns="45720" rtlCol="0" anchor="b">
            <a:normAutofit/>
          </a:bodyPr>
          <a:lstStyle>
            <a:lvl1pPr>
              <a:buNone/>
              <a:defRPr lang="en-US" sz="2800" b="0" cap="all" dirty="0">
                <a:ln w="3175" cmpd="sng">
                  <a:noFill/>
                </a:ln>
                <a:gradFill flip="none" rotWithShape="1">
                  <a:gsLst>
                    <a:gs pos="0">
                      <a:schemeClr val="tx1"/>
                    </a:gs>
                    <a:gs pos="100000">
                      <a:schemeClr val="tx1">
                        <a:lumMod val="75000"/>
                      </a:schemeClr>
                    </a:gs>
                  </a:gsLst>
                  <a:lin ang="5400000" scaled="0"/>
                  <a:tileRect/>
                </a:gradFill>
                <a:effectLst>
                  <a:glow rad="38100">
                    <a:schemeClr val="bg1">
                      <a:lumMod val="65000"/>
                      <a:lumOff val="35000"/>
                      <a:alpha val="40000"/>
                    </a:schemeClr>
                  </a:glow>
                  <a:outerShdw blurRad="28575" dist="38100" dir="14040000" algn="tl" rotWithShape="0">
                    <a:srgbClr val="000000">
                      <a:alpha val="25000"/>
                    </a:srgbClr>
                  </a:outerShdw>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1141411" y="4343400"/>
            <a:ext cx="9906000" cy="1447800"/>
          </a:xfrm>
        </p:spPr>
        <p:txBody>
          <a:bodyPr anchor="t">
            <a:normAutofit/>
          </a:bodyPr>
          <a:lstStyle>
            <a:lvl1pPr marL="0" indent="0" algn="l">
              <a:buNone/>
              <a:defRPr sz="18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2/4/2015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7" name="Title 1"/>
          <p:cNvSpPr>
            <a:spLocks noGrp="1"/>
          </p:cNvSpPr>
          <p:nvPr>
            <p:ph type="title"/>
          </p:nvPr>
        </p:nvSpPr>
        <p:spPr>
          <a:xfrm>
            <a:off x="1141413" y="609600"/>
            <a:ext cx="9905998" cy="1905000"/>
          </a:xfrm>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6898" y="609599"/>
            <a:ext cx="2210514" cy="5181601"/>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141412" y="609600"/>
            <a:ext cx="7543800" cy="51816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751013" y="3308581"/>
            <a:ext cx="8686800" cy="1468800"/>
          </a:xfrm>
        </p:spPr>
        <p:txBody>
          <a:bodyPr anchor="b"/>
          <a:lstStyle>
            <a:lvl1pPr algn="r">
              <a:defRPr sz="40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1751011" y="4777381"/>
            <a:ext cx="8686801" cy="860400"/>
          </a:xfrm>
        </p:spPr>
        <p:txBody>
          <a:bodyPr anchor="t">
            <a:normAutofit/>
          </a:bodyPr>
          <a:lstStyle>
            <a:lvl1pPr marL="0" indent="0" algn="r">
              <a:buNone/>
              <a:defRPr sz="20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2/4/2015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141412" y="2666999"/>
            <a:ext cx="4876800"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70612" y="2667000"/>
            <a:ext cx="4876800"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2/4/2015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1429280" y="2658533"/>
            <a:ext cx="4588931"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41412" y="3243262"/>
            <a:ext cx="4876800" cy="2547937"/>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443133" y="2667000"/>
            <a:ext cx="4604280"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70612" y="3243262"/>
            <a:ext cx="4876801" cy="2547937"/>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2/4/2015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2/4/2015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2/4/2015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1411" y="1600200"/>
            <a:ext cx="3549121" cy="1371600"/>
          </a:xfrm>
        </p:spPr>
        <p:txBody>
          <a:bodyPr anchor="b">
            <a:normAutofit/>
          </a:bodyPr>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5103812" y="609601"/>
            <a:ext cx="5943601" cy="51816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141411" y="2971800"/>
            <a:ext cx="3549121" cy="182880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2/4/2015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1411" y="1600200"/>
            <a:ext cx="5334001" cy="1371600"/>
          </a:xfrm>
        </p:spPr>
        <p:txBody>
          <a:bodyPr anchor="b">
            <a:normAutofit/>
          </a:bodyPr>
          <a:lstStyle>
            <a:lvl1pPr algn="l">
              <a:defRPr sz="2800" b="0"/>
            </a:lvl1pPr>
          </a:lstStyle>
          <a:p>
            <a:r>
              <a:rPr lang="ru-RU" smtClean="0"/>
              <a:t>Образец заголовка</a:t>
            </a:r>
            <a:endParaRPr lang="en-US" dirty="0"/>
          </a:p>
        </p:txBody>
      </p:sp>
      <p:sp>
        <p:nvSpPr>
          <p:cNvPr id="14" name="Picture Placeholder 2"/>
          <p:cNvSpPr>
            <a:spLocks noGrp="1" noChangeAspect="1"/>
          </p:cNvSpPr>
          <p:nvPr>
            <p:ph type="pic" idx="1"/>
          </p:nvPr>
        </p:nvSpPr>
        <p:spPr>
          <a:xfrm>
            <a:off x="7433733" y="-18288"/>
            <a:ext cx="3276599" cy="6903720"/>
          </a:xfrm>
          <a:ln w="38100">
            <a:gradFill flip="none" rotWithShape="1">
              <a:gsLst>
                <a:gs pos="0">
                  <a:schemeClr val="bg2"/>
                </a:gs>
                <a:gs pos="100000">
                  <a:schemeClr val="bg2">
                    <a:lumMod val="75000"/>
                  </a:schemeClr>
                </a:gs>
              </a:gsLst>
              <a:lin ang="5400000" scaled="0"/>
              <a:tileRect/>
            </a:gradFill>
          </a:ln>
          <a:effectLst>
            <a:innerShdw blurRad="57150" dist="38100" dir="1080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141411" y="2971800"/>
            <a:ext cx="5334001" cy="1828800"/>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a:xfrm>
            <a:off x="6399212" y="5883275"/>
            <a:ext cx="914400" cy="365125"/>
          </a:xfrm>
        </p:spPr>
        <p:txBody>
          <a:bodyPr/>
          <a:lstStyle/>
          <a:p>
            <a:fld id="{B61BEF0D-F0BB-DE4B-95CE-6DB70DBA9567}" type="datetimeFigureOut">
              <a:rPr lang="en-US" dirty="0"/>
              <a:pPr/>
              <a:t>2/4/2015</a:t>
            </a:fld>
            <a:endParaRPr lang="en-US" dirty="0"/>
          </a:p>
        </p:txBody>
      </p:sp>
      <p:sp>
        <p:nvSpPr>
          <p:cNvPr id="6" name="Footer Placeholder 5"/>
          <p:cNvSpPr>
            <a:spLocks noGrp="1"/>
          </p:cNvSpPr>
          <p:nvPr>
            <p:ph type="ftr" sz="quarter" idx="11"/>
          </p:nvPr>
        </p:nvSpPr>
        <p:spPr>
          <a:xfrm>
            <a:off x="1141412" y="5883275"/>
            <a:ext cx="5105400" cy="365125"/>
          </a:xfrm>
        </p:spPr>
        <p:txBody>
          <a:bodyPr/>
          <a:lstStyle/>
          <a:p>
            <a:endParaRPr lang="en-US" dirty="0"/>
          </a:p>
        </p:txBody>
      </p:sp>
      <p:sp>
        <p:nvSpPr>
          <p:cNvPr id="7" name="Slide Number Placeholder 6"/>
          <p:cNvSpPr>
            <a:spLocks noGrp="1"/>
          </p:cNvSpPr>
          <p:nvPr>
            <p:ph type="sldNum" sz="quarter" idx="12"/>
          </p:nvPr>
        </p:nvSpPr>
        <p:spPr>
          <a:xfrm>
            <a:off x="10742612" y="5883275"/>
            <a:ext cx="3225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41413" y="609600"/>
            <a:ext cx="9905998" cy="1905000"/>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141413" y="2666999"/>
            <a:ext cx="9905998" cy="3124201"/>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837612" y="5883275"/>
            <a:ext cx="1600200" cy="365125"/>
          </a:xfrm>
          <a:prstGeom prst="rect">
            <a:avLst/>
          </a:prstGeom>
        </p:spPr>
        <p:txBody>
          <a:bodyPr vert="horz" lIns="91440" tIns="45720" rIns="91440" bIns="45720" rtlCol="0" anchor="ctr"/>
          <a:lstStyle>
            <a:lvl1pPr algn="r">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fld id="{B61BEF0D-F0BB-DE4B-95CE-6DB70DBA9567}" type="datetimeFigureOut">
              <a:rPr lang="en-US" dirty="0"/>
              <a:pPr/>
              <a:t>2/4/2015</a:t>
            </a:fld>
            <a:endParaRPr lang="en-US" dirty="0"/>
          </a:p>
        </p:txBody>
      </p:sp>
      <p:sp>
        <p:nvSpPr>
          <p:cNvPr id="5" name="Footer Placeholder 4"/>
          <p:cNvSpPr>
            <a:spLocks noGrp="1"/>
          </p:cNvSpPr>
          <p:nvPr>
            <p:ph type="ftr" sz="quarter" idx="3"/>
          </p:nvPr>
        </p:nvSpPr>
        <p:spPr>
          <a:xfrm>
            <a:off x="1141412" y="5883275"/>
            <a:ext cx="7543800" cy="365125"/>
          </a:xfrm>
          <a:prstGeom prst="rect">
            <a:avLst/>
          </a:prstGeom>
        </p:spPr>
        <p:txBody>
          <a:bodyPr vert="horz" lIns="91440" tIns="45720" rIns="91440" bIns="45720" rtlCol="0" anchor="ctr"/>
          <a:lstStyle>
            <a:lvl1pPr algn="l">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endParaRPr lang="en-US" dirty="0"/>
          </a:p>
        </p:txBody>
      </p:sp>
      <p:sp>
        <p:nvSpPr>
          <p:cNvPr id="6" name="Slide Number Placeholder 5"/>
          <p:cNvSpPr>
            <a:spLocks noGrp="1"/>
          </p:cNvSpPr>
          <p:nvPr>
            <p:ph type="sldNum" sz="quarter" idx="4"/>
          </p:nvPr>
        </p:nvSpPr>
        <p:spPr>
          <a:xfrm>
            <a:off x="10514012" y="5883275"/>
            <a:ext cx="551167" cy="365125"/>
          </a:xfrm>
          <a:prstGeom prst="rect">
            <a:avLst/>
          </a:prstGeom>
        </p:spPr>
        <p:txBody>
          <a:bodyPr vert="horz" lIns="91440" tIns="45720" rIns="91440" bIns="45720" rtlCol="0" anchor="ctr"/>
          <a:lstStyle>
            <a:lvl1pPr algn="r">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1"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l" defTabSz="457200" rtl="0" eaLnBrk="1" latinLnBrk="0" hangingPunct="1">
        <a:spcBef>
          <a:spcPct val="0"/>
        </a:spcBef>
        <a:buNone/>
        <a:defRPr sz="3200" kern="1200" cap="all">
          <a:ln w="3175" cmpd="sng">
            <a:noFill/>
          </a:ln>
          <a:gradFill flip="none" rotWithShape="1">
            <a:gsLst>
              <a:gs pos="0">
                <a:schemeClr val="tx1"/>
              </a:gs>
              <a:gs pos="100000">
                <a:schemeClr val="tx1">
                  <a:lumMod val="65000"/>
                </a:schemeClr>
              </a:gs>
            </a:gsLst>
            <a:lin ang="5580000" scaled="0"/>
            <a:tileRect/>
          </a:gradFill>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100000"/>
        <a:buFont typeface="Arial"/>
        <a:buChar char="•"/>
        <a:defRPr sz="20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100000"/>
        <a:buFont typeface="Arial"/>
        <a:buChar char="•"/>
        <a:defRPr sz="18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100000"/>
        <a:buFont typeface="Arial"/>
        <a:buChar char="•"/>
        <a:defRPr sz="16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100000"/>
        <a:buFont typeface="Arial"/>
        <a:buChar char="•"/>
        <a:defRPr sz="14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100000"/>
        <a:buFont typeface="Arial"/>
        <a:buChar char="•"/>
        <a:defRPr sz="14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751011" y="337752"/>
            <a:ext cx="8676222" cy="1009134"/>
          </a:xfrm>
        </p:spPr>
        <p:txBody>
          <a:bodyPr/>
          <a:lstStyle/>
          <a:p>
            <a:r>
              <a:rPr lang="en-US" dirty="0" smtClean="0"/>
              <a:t>Steve jobs </a:t>
            </a:r>
            <a:endParaRPr lang="ru-RU" dirty="0"/>
          </a:p>
        </p:txBody>
      </p:sp>
      <p:pic>
        <p:nvPicPr>
          <p:cNvPr id="4" name="Рисунок 3"/>
          <p:cNvPicPr>
            <a:picLocks noChangeAspect="1"/>
          </p:cNvPicPr>
          <p:nvPr/>
        </p:nvPicPr>
        <p:blipFill rotWithShape="1">
          <a:blip r:embed="rId2">
            <a:extLst>
              <a:ext uri="{28A0092B-C50C-407E-A947-70E740481C1C}">
                <a14:useLocalDpi xmlns:a14="http://schemas.microsoft.com/office/drawing/2010/main" val="0"/>
              </a:ext>
            </a:extLst>
          </a:blip>
          <a:srcRect b="2799"/>
          <a:stretch/>
        </p:blipFill>
        <p:spPr>
          <a:xfrm>
            <a:off x="4095592" y="1742304"/>
            <a:ext cx="3987059" cy="4720280"/>
          </a:xfrm>
          <a:prstGeom prst="rect">
            <a:avLst/>
          </a:prstGeom>
        </p:spPr>
      </p:pic>
      <p:sp>
        <p:nvSpPr>
          <p:cNvPr id="5" name="TextBox 4"/>
          <p:cNvSpPr txBox="1"/>
          <p:nvPr/>
        </p:nvSpPr>
        <p:spPr>
          <a:xfrm>
            <a:off x="9452919" y="5622324"/>
            <a:ext cx="2051222" cy="646331"/>
          </a:xfrm>
          <a:prstGeom prst="rect">
            <a:avLst/>
          </a:prstGeom>
          <a:noFill/>
        </p:spPr>
        <p:txBody>
          <a:bodyPr wrap="square" rtlCol="0">
            <a:spAutoFit/>
          </a:bodyPr>
          <a:lstStyle/>
          <a:p>
            <a:r>
              <a:rPr lang="en-US" dirty="0" err="1" smtClean="0"/>
              <a:t>Dumin</a:t>
            </a:r>
            <a:r>
              <a:rPr lang="en-US" dirty="0" smtClean="0"/>
              <a:t> </a:t>
            </a:r>
            <a:r>
              <a:rPr lang="en-US" dirty="0" smtClean="0"/>
              <a:t>Daniel </a:t>
            </a:r>
            <a:endParaRPr lang="ru-RU" dirty="0"/>
          </a:p>
          <a:p>
            <a:r>
              <a:rPr lang="ru-RU" dirty="0" smtClean="0"/>
              <a:t>2015</a:t>
            </a:r>
            <a:r>
              <a:rPr lang="en-US" dirty="0" smtClean="0"/>
              <a:t>  </a:t>
            </a:r>
            <a:endParaRPr lang="ru-RU" dirty="0"/>
          </a:p>
        </p:txBody>
      </p:sp>
      <p:sp>
        <p:nvSpPr>
          <p:cNvPr id="3" name="TextBox 2"/>
          <p:cNvSpPr txBox="1"/>
          <p:nvPr/>
        </p:nvSpPr>
        <p:spPr>
          <a:xfrm>
            <a:off x="172995" y="337752"/>
            <a:ext cx="3768810" cy="5816977"/>
          </a:xfrm>
          <a:prstGeom prst="rect">
            <a:avLst/>
          </a:prstGeom>
          <a:noFill/>
        </p:spPr>
        <p:txBody>
          <a:bodyPr wrap="square" rtlCol="0">
            <a:spAutoFit/>
          </a:bodyPr>
          <a:lstStyle/>
          <a:p>
            <a:r>
              <a:rPr lang="en-US" sz="2400" dirty="0" smtClean="0"/>
              <a:t>Chairman</a:t>
            </a:r>
            <a:r>
              <a:rPr lang="ru-RU" sz="2400" dirty="0"/>
              <a:t> </a:t>
            </a:r>
            <a:r>
              <a:rPr lang="ru-RU" sz="2400" dirty="0" smtClean="0"/>
              <a:t>– председатель</a:t>
            </a:r>
          </a:p>
          <a:p>
            <a:r>
              <a:rPr lang="en-US" sz="2400" dirty="0"/>
              <a:t>widely </a:t>
            </a:r>
            <a:r>
              <a:rPr lang="en-US" sz="2400" dirty="0" smtClean="0"/>
              <a:t>recognized</a:t>
            </a:r>
            <a:r>
              <a:rPr lang="ru-RU" sz="2400" dirty="0" smtClean="0"/>
              <a:t> – широко признан</a:t>
            </a:r>
          </a:p>
          <a:p>
            <a:r>
              <a:rPr lang="en-US" sz="2400" dirty="0" smtClean="0"/>
              <a:t>Adopted</a:t>
            </a:r>
            <a:r>
              <a:rPr lang="ru-RU" sz="2400" dirty="0" smtClean="0"/>
              <a:t> – приемный</a:t>
            </a:r>
          </a:p>
          <a:p>
            <a:r>
              <a:rPr lang="en-US" sz="2400" dirty="0" smtClean="0"/>
              <a:t>Sterile – </a:t>
            </a:r>
            <a:r>
              <a:rPr lang="ru-RU" sz="2400" dirty="0" smtClean="0"/>
              <a:t>отцовство </a:t>
            </a:r>
          </a:p>
          <a:p>
            <a:r>
              <a:rPr lang="en-US" sz="2400" dirty="0"/>
              <a:t>seek </a:t>
            </a:r>
            <a:r>
              <a:rPr lang="en-US" sz="2400" dirty="0" smtClean="0"/>
              <a:t>enlightenment</a:t>
            </a:r>
            <a:r>
              <a:rPr lang="ru-RU" sz="2400" dirty="0" smtClean="0"/>
              <a:t> – искать просветления</a:t>
            </a:r>
          </a:p>
          <a:p>
            <a:r>
              <a:rPr lang="en-US" sz="2400" dirty="0" smtClean="0"/>
              <a:t>Undoubtedly</a:t>
            </a:r>
            <a:r>
              <a:rPr lang="ru-RU" sz="2400" dirty="0" smtClean="0"/>
              <a:t> – несомненно</a:t>
            </a:r>
          </a:p>
          <a:p>
            <a:r>
              <a:rPr lang="en-US" sz="2400" dirty="0" smtClean="0"/>
              <a:t>Contributed </a:t>
            </a:r>
            <a:r>
              <a:rPr lang="ru-RU" sz="2400" dirty="0" smtClean="0"/>
              <a:t>– внес вклад</a:t>
            </a:r>
          </a:p>
          <a:p>
            <a:r>
              <a:rPr lang="en-US" sz="2400" dirty="0" smtClean="0"/>
              <a:t>Deservedly</a:t>
            </a:r>
            <a:r>
              <a:rPr lang="ru-RU" sz="2400" dirty="0" smtClean="0"/>
              <a:t> – заслуженно</a:t>
            </a:r>
          </a:p>
          <a:p>
            <a:endParaRPr lang="ru-RU" dirty="0" smtClean="0"/>
          </a:p>
          <a:p>
            <a:endParaRPr lang="ru-RU" dirty="0" smtClean="0"/>
          </a:p>
        </p:txBody>
      </p:sp>
    </p:spTree>
    <p:extLst>
      <p:ext uri="{BB962C8B-B14F-4D97-AF65-F5344CB8AC3E}">
        <p14:creationId xmlns:p14="http://schemas.microsoft.com/office/powerpoint/2010/main" val="1892282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Steve jobs </a:t>
            </a:r>
            <a:endParaRPr lang="ru-RU" dirty="0"/>
          </a:p>
        </p:txBody>
      </p:sp>
      <p:sp>
        <p:nvSpPr>
          <p:cNvPr id="3" name="Объект 2"/>
          <p:cNvSpPr>
            <a:spLocks noGrp="1"/>
          </p:cNvSpPr>
          <p:nvPr>
            <p:ph idx="1"/>
          </p:nvPr>
        </p:nvSpPr>
        <p:spPr>
          <a:xfrm>
            <a:off x="894278" y="3383691"/>
            <a:ext cx="9905998" cy="3124201"/>
          </a:xfrm>
        </p:spPr>
        <p:txBody>
          <a:bodyPr>
            <a:normAutofit/>
          </a:bodyPr>
          <a:lstStyle/>
          <a:p>
            <a:pPr marL="0" indent="0">
              <a:buNone/>
            </a:pPr>
            <a:r>
              <a:rPr lang="en-US" sz="2800" dirty="0"/>
              <a:t>Steve Jobs </a:t>
            </a:r>
            <a:r>
              <a:rPr lang="en-US" sz="2800" dirty="0" smtClean="0"/>
              <a:t>(the </a:t>
            </a:r>
            <a:r>
              <a:rPr lang="en-US" sz="2800" dirty="0"/>
              <a:t>full name of Steven Paul </a:t>
            </a:r>
            <a:r>
              <a:rPr lang="en-US" sz="2800" dirty="0" smtClean="0"/>
              <a:t>Jobs; </a:t>
            </a:r>
            <a:r>
              <a:rPr lang="en-US" sz="2800" dirty="0"/>
              <a:t>February 24, 1955, San Francisco, CA - October 5, 2011, Palo Alto, Santa Clara, CA) - American businessman, widely recognized as the pioneer era of </a:t>
            </a:r>
            <a:r>
              <a:rPr lang="en-US" sz="2800" dirty="0" smtClean="0"/>
              <a:t>IT-technologies. </a:t>
            </a:r>
            <a:r>
              <a:rPr lang="en-US" sz="2800" dirty="0"/>
              <a:t>Co-founder, chairman and CEO of the corporation Apple. One of the founders and CEO of the film studio Pixar.</a:t>
            </a:r>
            <a:endParaRPr lang="ru-RU" sz="2800" dirty="0"/>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49040" y="0"/>
            <a:ext cx="2278020" cy="3306803"/>
          </a:xfrm>
          <a:prstGeom prst="rect">
            <a:avLst/>
          </a:prstGeom>
        </p:spPr>
      </p:pic>
    </p:spTree>
    <p:extLst>
      <p:ext uri="{BB962C8B-B14F-4D97-AF65-F5344CB8AC3E}">
        <p14:creationId xmlns:p14="http://schemas.microsoft.com/office/powerpoint/2010/main" val="236513553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barn(inVertical)">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down)">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His parents</a:t>
            </a:r>
            <a:endParaRPr lang="ru-RU" dirty="0"/>
          </a:p>
        </p:txBody>
      </p:sp>
      <p:sp>
        <p:nvSpPr>
          <p:cNvPr id="3" name="Объект 2"/>
          <p:cNvSpPr>
            <a:spLocks noGrp="1"/>
          </p:cNvSpPr>
          <p:nvPr>
            <p:ph idx="1"/>
          </p:nvPr>
        </p:nvSpPr>
        <p:spPr/>
        <p:txBody>
          <a:bodyPr>
            <a:normAutofit/>
          </a:bodyPr>
          <a:lstStyle/>
          <a:p>
            <a:r>
              <a:rPr lang="en-US" sz="3200" dirty="0"/>
              <a:t>His biological parents who are not married college graduates Joanne Simpson and </a:t>
            </a:r>
            <a:r>
              <a:rPr lang="en-US" sz="3200" dirty="0" err="1"/>
              <a:t>Abdulfattah</a:t>
            </a:r>
            <a:r>
              <a:rPr lang="en-US" sz="3200" dirty="0"/>
              <a:t> </a:t>
            </a:r>
            <a:r>
              <a:rPr lang="en-US" sz="3200" dirty="0" err="1"/>
              <a:t>Jandal</a:t>
            </a:r>
            <a:r>
              <a:rPr lang="en-US" sz="3200" dirty="0"/>
              <a:t>, </a:t>
            </a:r>
            <a:r>
              <a:rPr lang="en-US" sz="3200" dirty="0" smtClean="0"/>
              <a:t>adopted him </a:t>
            </a:r>
            <a:r>
              <a:rPr lang="en-US" sz="3200" dirty="0"/>
              <a:t>from a family of civil servants from the South Bay area of San Francisco, Paul and Clara Jobs.</a:t>
            </a:r>
            <a:endParaRPr lang="ru-RU" sz="3200"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68264" y="133350"/>
            <a:ext cx="4762500" cy="2857500"/>
          </a:xfrm>
          <a:prstGeom prst="rect">
            <a:avLst/>
          </a:prstGeom>
        </p:spPr>
      </p:pic>
    </p:spTree>
    <p:extLst>
      <p:ext uri="{BB962C8B-B14F-4D97-AF65-F5344CB8AC3E}">
        <p14:creationId xmlns:p14="http://schemas.microsoft.com/office/powerpoint/2010/main" val="217114046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down)">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089" y="609600"/>
            <a:ext cx="9905998" cy="1905000"/>
          </a:xfrm>
        </p:spPr>
        <p:txBody>
          <a:bodyPr/>
          <a:lstStyle/>
          <a:p>
            <a:r>
              <a:rPr lang="en-US" dirty="0" smtClean="0"/>
              <a:t>Family </a:t>
            </a:r>
            <a:endParaRPr lang="ru-RU" dirty="0"/>
          </a:p>
        </p:txBody>
      </p:sp>
      <p:sp>
        <p:nvSpPr>
          <p:cNvPr id="3" name="Объект 2"/>
          <p:cNvSpPr>
            <a:spLocks noGrp="1"/>
          </p:cNvSpPr>
          <p:nvPr>
            <p:ph idx="1"/>
          </p:nvPr>
        </p:nvSpPr>
        <p:spPr>
          <a:xfrm>
            <a:off x="91089" y="3733799"/>
            <a:ext cx="9905998" cy="3124201"/>
          </a:xfrm>
        </p:spPr>
        <p:txBody>
          <a:bodyPr>
            <a:normAutofit lnSpcReduction="10000"/>
          </a:bodyPr>
          <a:lstStyle/>
          <a:p>
            <a:pPr marL="0" indent="0">
              <a:buNone/>
            </a:pPr>
            <a:r>
              <a:rPr lang="en-US" dirty="0"/>
              <a:t>Total Steve Jobs - a quarter of children, three daughters and one son. </a:t>
            </a:r>
            <a:r>
              <a:rPr lang="en-US" dirty="0" smtClean="0"/>
              <a:t>The </a:t>
            </a:r>
            <a:r>
              <a:rPr lang="en-US" dirty="0"/>
              <a:t>first child of Steve Jobs - daughter Lisa Brennan-Jobs (Lisa Brennan-Jobs, born. 1978), from his relationship with a former girlfriend artist </a:t>
            </a:r>
            <a:r>
              <a:rPr lang="en-US" dirty="0" err="1"/>
              <a:t>Krizann</a:t>
            </a:r>
            <a:r>
              <a:rPr lang="en-US" dirty="0"/>
              <a:t> </a:t>
            </a:r>
            <a:r>
              <a:rPr lang="en-US" dirty="0" smtClean="0"/>
              <a:t>Brennan. </a:t>
            </a:r>
            <a:r>
              <a:rPr lang="en-US" dirty="0"/>
              <a:t>For two years he denied paternity, citing the fact that sterile. However, he later acknowledged his paternity. March 18, 1991 Steve Jobs married Lauren </a:t>
            </a:r>
            <a:r>
              <a:rPr lang="en-US" dirty="0" err="1"/>
              <a:t>Pauell.U</a:t>
            </a:r>
            <a:r>
              <a:rPr lang="en-US" dirty="0"/>
              <a:t> couple had a son and two daughters, Reed, Erin and Eve. Paul Reid was born in September 1991, Erin was born in Siena in 1995. Eve - the youngest of the children - was born in 1998. Steve and his family lived in a house in Palo Alto. Jobs son named in honor of the college, where he studied (although only 1 semester) - Reed College (Reed College).</a:t>
            </a: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74740" y="0"/>
            <a:ext cx="4175239" cy="3747533"/>
          </a:xfrm>
          <a:prstGeom prst="rect">
            <a:avLst/>
          </a:prstGeom>
        </p:spPr>
      </p:pic>
    </p:spTree>
    <p:extLst>
      <p:ext uri="{BB962C8B-B14F-4D97-AF65-F5344CB8AC3E}">
        <p14:creationId xmlns:p14="http://schemas.microsoft.com/office/powerpoint/2010/main" val="146245662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Education of Steve Jobs</a:t>
            </a:r>
            <a:endParaRPr lang="ru-RU" dirty="0"/>
          </a:p>
        </p:txBody>
      </p:sp>
      <p:sp>
        <p:nvSpPr>
          <p:cNvPr id="3" name="Объект 2"/>
          <p:cNvSpPr>
            <a:spLocks noGrp="1"/>
          </p:cNvSpPr>
          <p:nvPr>
            <p:ph idx="1"/>
          </p:nvPr>
        </p:nvSpPr>
        <p:spPr/>
        <p:txBody>
          <a:bodyPr/>
          <a:lstStyle/>
          <a:p>
            <a:pPr marL="0" indent="0">
              <a:buNone/>
            </a:pPr>
            <a:r>
              <a:rPr lang="en-US" dirty="0" smtClean="0">
                <a:effectLst/>
              </a:rPr>
              <a:t>Jobs </a:t>
            </a:r>
            <a:r>
              <a:rPr lang="en-US" dirty="0">
                <a:effectLst/>
              </a:rPr>
              <a:t>studied  in high school and high school in Cupertino Homestead. In high school, Steve Jobs decided to go to Portland College Reed College in Oregon. It was an expensive liberal arts college, too expensive for most parents; but parents Jobs made ​​a promise once given the biological mother of the boy - and paid for his education. However, Steve studied at college just one semester and then dropped out. He devoted much time to the study of Eastern mysticism and occasionally sitting on a very strange diets, then fasted, then ate some fruit; it was the hippie period of his life. In 19 years, </a:t>
            </a:r>
            <a:r>
              <a:rPr lang="en-US" dirty="0" smtClean="0">
                <a:effectLst/>
              </a:rPr>
              <a:t>he with his friend  </a:t>
            </a:r>
            <a:r>
              <a:rPr lang="en-US" dirty="0">
                <a:effectLst/>
              </a:rPr>
              <a:t>went to India to seek enlightenment.</a:t>
            </a:r>
            <a:endParaRPr lang="ru-RU" dirty="0"/>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09316" y="-25616"/>
            <a:ext cx="1690398" cy="2540216"/>
          </a:xfrm>
          <a:prstGeom prst="rect">
            <a:avLst/>
          </a:prstGeom>
        </p:spPr>
      </p:pic>
    </p:spTree>
    <p:extLst>
      <p:ext uri="{BB962C8B-B14F-4D97-AF65-F5344CB8AC3E}">
        <p14:creationId xmlns:p14="http://schemas.microsoft.com/office/powerpoint/2010/main" val="367569076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50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conclusion</a:t>
            </a:r>
            <a:endParaRPr lang="ru-RU" dirty="0"/>
          </a:p>
        </p:txBody>
      </p:sp>
      <p:sp>
        <p:nvSpPr>
          <p:cNvPr id="3" name="Объект 2"/>
          <p:cNvSpPr>
            <a:spLocks noGrp="1"/>
          </p:cNvSpPr>
          <p:nvPr>
            <p:ph idx="1"/>
          </p:nvPr>
        </p:nvSpPr>
        <p:spPr/>
        <p:txBody>
          <a:bodyPr>
            <a:normAutofit fontScale="92500" lnSpcReduction="10000"/>
          </a:bodyPr>
          <a:lstStyle/>
          <a:p>
            <a:pPr marL="0" indent="0">
              <a:buNone/>
            </a:pPr>
            <a:r>
              <a:rPr lang="en-US" dirty="0"/>
              <a:t>Steve Jobs is undoubtedly by all accounts a remarkable man. He made a significant contribution to the development of the five industries: personal computers with Apple II and Macintosh, music with iPod and iTunes, phones iPhone, and animation with Pixar. Hippie guy from the middle class without a higher education built a computer empire and became a multi-millionaire in a few years, was fired from the company and returned to it a decade later, and turning it into one of the most influential corporations in the world. He also contributed to the establishment of the company, which has become an industry leader of animated movies for decades to come. For years, it was called an upstart, but now he is deservedly recognized as one of the most prominent business managers and consummate dreamer. He has changed millions of lives by making technology easy to use, entertaining and aesthetic.</a:t>
            </a: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97981" y="0"/>
            <a:ext cx="4889716" cy="2385589"/>
          </a:xfrm>
          <a:prstGeom prst="rect">
            <a:avLst/>
          </a:prstGeom>
        </p:spPr>
      </p:pic>
    </p:spTree>
    <p:extLst>
      <p:ext uri="{BB962C8B-B14F-4D97-AF65-F5344CB8AC3E}">
        <p14:creationId xmlns:p14="http://schemas.microsoft.com/office/powerpoint/2010/main" val="228150779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barn(inVertical)">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1" presetClass="entr" presetSubtype="1"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heel(1)">
                                      <p:cBhvr>
                                        <p:cTn id="18"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етка">
  <a:themeElements>
    <a:clrScheme name="Mesh">
      <a:dk1>
        <a:sysClr val="windowText" lastClr="000000"/>
      </a:dk1>
      <a:lt1>
        <a:sysClr val="window" lastClr="FFFFFF"/>
      </a:lt1>
      <a:dk2>
        <a:srgbClr val="363D46"/>
      </a:dk2>
      <a:lt2>
        <a:srgbClr val="EBEBEB"/>
      </a:lt2>
      <a:accent1>
        <a:srgbClr val="6F6F6F"/>
      </a:accent1>
      <a:accent2>
        <a:srgbClr val="BFBFA5"/>
      </a:accent2>
      <a:accent3>
        <a:srgbClr val="DCD084"/>
      </a:accent3>
      <a:accent4>
        <a:srgbClr val="E7BF5F"/>
      </a:accent4>
      <a:accent5>
        <a:srgbClr val="E9A039"/>
      </a:accent5>
      <a:accent6>
        <a:srgbClr val="CF7133"/>
      </a:accent6>
      <a:hlink>
        <a:srgbClr val="F28943"/>
      </a:hlink>
      <a:folHlink>
        <a:srgbClr val="F1B76C"/>
      </a:folHlink>
    </a:clrScheme>
    <a:fontScheme name="Mesh">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Mesh">
      <a:fillStyleLst>
        <a:solidFill>
          <a:schemeClr val="phClr"/>
        </a:solidFill>
        <a:gradFill rotWithShape="1">
          <a:gsLst>
            <a:gs pos="0">
              <a:schemeClr val="phClr">
                <a:tint val="60000"/>
                <a:lumMod val="110000"/>
              </a:schemeClr>
            </a:gs>
            <a:gs pos="100000">
              <a:schemeClr val="phClr">
                <a:tint val="82000"/>
              </a:schemeClr>
            </a:gs>
          </a:gsLst>
          <a:lin ang="5400000" scaled="0"/>
        </a:gradFill>
        <a:gradFill rotWithShape="1">
          <a:gsLst>
            <a:gs pos="0">
              <a:schemeClr val="phClr">
                <a:tint val="96000"/>
                <a:lumMod val="104000"/>
              </a:schemeClr>
            </a:gs>
            <a:gs pos="100000">
              <a:schemeClr val="phClr">
                <a:shade val="84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50800" dist="25400" dir="13500000">
              <a:srgbClr val="000000">
                <a:alpha val="55000"/>
              </a:srgbClr>
            </a:innerShdw>
          </a:effectLst>
        </a:effectStyle>
        <a:effectStyle>
          <a:effectLst>
            <a:outerShdw blurRad="50800" dist="38100" dir="5400000" rotWithShape="0">
              <a:srgbClr val="000000">
                <a:alpha val="60000"/>
              </a:srgbClr>
            </a:outerShdw>
          </a:effectLst>
          <a:scene3d>
            <a:camera prst="orthographicFront">
              <a:rot lat="0" lon="0" rev="0"/>
            </a:camera>
            <a:lightRig rig="threePt" dir="tl"/>
          </a:scene3d>
          <a:sp3d>
            <a:bevelT w="25400" h="25400" prst="slope"/>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28000"/>
                <a:satMod val="94000"/>
                <a:lumMod val="20000"/>
              </a:schemeClr>
              <a:schemeClr val="phClr">
                <a:tint val="94000"/>
                <a:shade val="84000"/>
                <a:satMod val="148000"/>
                <a:lumMod val="114000"/>
              </a:schemeClr>
            </a:duotone>
          </a:blip>
          <a:stretch/>
        </a:blipFill>
      </a:bgFillStyleLst>
    </a:fmtScheme>
  </a:themeElements>
  <a:objectDefaults/>
  <a:extraClrSchemeLst/>
  <a:extLst>
    <a:ext uri="{05A4C25C-085E-4340-85A3-A5531E510DB2}">
      <thm15:themeFamily xmlns="" xmlns:thm15="http://schemas.microsoft.com/office/thememl/2012/main" name="Mesh" id="{789EC3FE-34FD-429C-9918-760025E6C145}" vid="{B8BE45C0-8141-4D58-8C71-A009BC26FBBB}"/>
    </a:ext>
  </a:extLst>
</a:theme>
</file>

<file path=docProps/app.xml><?xml version="1.0" encoding="utf-8"?>
<Properties xmlns="http://schemas.openxmlformats.org/officeDocument/2006/extended-properties" xmlns:vt="http://schemas.openxmlformats.org/officeDocument/2006/docPropsVTypes">
  <Template>TC103457485[[fn=Сетка]]</Template>
  <TotalTime>165</TotalTime>
  <Words>598</Words>
  <Application>Microsoft Office PowerPoint</Application>
  <PresentationFormat>Произвольный</PresentationFormat>
  <Paragraphs>21</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Сетка</vt:lpstr>
      <vt:lpstr>Steve jobs </vt:lpstr>
      <vt:lpstr>Steve jobs </vt:lpstr>
      <vt:lpstr>His parents</vt:lpstr>
      <vt:lpstr>Family </vt:lpstr>
      <vt:lpstr>Education of Steve Jobs</vt:lpstr>
      <vt:lpstr>conclusion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Steve jobs</dc:title>
  <dc:creator>Madcapsss user</dc:creator>
  <cp:lastModifiedBy>школа</cp:lastModifiedBy>
  <cp:revision>14</cp:revision>
  <dcterms:created xsi:type="dcterms:W3CDTF">2014-09-29T15:56:51Z</dcterms:created>
  <dcterms:modified xsi:type="dcterms:W3CDTF">2015-02-04T08:05:25Z</dcterms:modified>
</cp:coreProperties>
</file>