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52" r:id="rId1"/>
  </p:sldMasterIdLst>
  <p:sldIdLst>
    <p:sldId id="272" r:id="rId2"/>
    <p:sldId id="268" r:id="rId3"/>
    <p:sldId id="273" r:id="rId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D60093"/>
    <a:srgbClr val="097D51"/>
    <a:srgbClr val="FFFF99"/>
    <a:srgbClr val="003300"/>
    <a:srgbClr val="CCFFFF"/>
    <a:srgbClr val="08724A"/>
    <a:srgbClr val="FFFFC9"/>
    <a:srgbClr val="D7D7D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9" d="100"/>
          <a:sy n="89" d="100"/>
        </p:scale>
        <p:origin x="-114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53" r:id="rId1"/>
    <p:sldLayoutId id="2147483854" r:id="rId2"/>
    <p:sldLayoutId id="2147483855" r:id="rId3"/>
    <p:sldLayoutId id="2147483856" r:id="rId4"/>
    <p:sldLayoutId id="2147483857" r:id="rId5"/>
    <p:sldLayoutId id="2147483858" r:id="rId6"/>
    <p:sldLayoutId id="2147483859" r:id="rId7"/>
    <p:sldLayoutId id="2147483860" r:id="rId8"/>
    <p:sldLayoutId id="2147483861" r:id="rId9"/>
    <p:sldLayoutId id="2147483862" r:id="rId10"/>
    <p:sldLayoutId id="214748386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7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hyperlink" Target="http://ru.wikipedia.org/wiki/%D0%A4%D0%B0%D0%B9%D0%BB:London_tower_jewel_house_2005-05.jpg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84296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2400" b="1" dirty="0" smtClean="0"/>
              <a:t>If you </a:t>
            </a:r>
            <a:r>
              <a:rPr lang="en-US" sz="2400" b="1" dirty="0" smtClean="0">
                <a:solidFill>
                  <a:srgbClr val="0070C0"/>
                </a:solidFill>
              </a:rPr>
              <a:t>want to see </a:t>
            </a:r>
            <a:r>
              <a:rPr lang="en-US" sz="2400" b="1" dirty="0" smtClean="0"/>
              <a:t>the Ceremony of the Keys 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try to come in time</a:t>
            </a:r>
            <a:r>
              <a:rPr lang="en-US" sz="2400" b="1" dirty="0" smtClean="0">
                <a:solidFill>
                  <a:srgbClr val="7030A0"/>
                </a:solidFill>
              </a:rPr>
              <a:t>.</a:t>
            </a:r>
            <a:r>
              <a:rPr lang="en-US" sz="2400" b="1" dirty="0" smtClean="0"/>
              <a:t> </a:t>
            </a:r>
            <a:r>
              <a:rPr lang="en-US" sz="2400" b="1" dirty="0" smtClean="0">
                <a:solidFill>
                  <a:srgbClr val="C00000"/>
                </a:solidFill>
              </a:rPr>
              <a:t>You mustn’t be late! </a:t>
            </a:r>
            <a:r>
              <a:rPr lang="en-US" sz="2400" b="1" i="1" dirty="0" smtClean="0"/>
              <a:t>Keep the rule: </a:t>
            </a:r>
            <a:r>
              <a:rPr lang="en-US" sz="2400" b="1" i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Photography is not permitted during any part of the ceremony. </a:t>
            </a:r>
            <a:endParaRPr lang="ru-RU" sz="2400" b="1" i="1" dirty="0" smtClean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endParaRPr lang="ru-RU" sz="2400" b="1" dirty="0"/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4214818"/>
            <a:ext cx="8462609" cy="2357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1571612"/>
            <a:ext cx="1643074" cy="2434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Рисунок 4" descr="http://upload.wikimedia.org/wikipedia/commons/thumb/8/86/London_tower_jewel_house_2005-05.jpg/250px-London_tower_jewel_house_2005-05.jpg">
            <a:hlinkClick r:id="rId4"/>
          </p:cNvPr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71736" y="1643050"/>
            <a:ext cx="1907862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5719" y="1785926"/>
            <a:ext cx="2198267" cy="2643206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25604" name="Picture 4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357950" y="1571612"/>
            <a:ext cx="2381250" cy="29718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285720" y="0"/>
            <a:ext cx="8858280" cy="6647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Rockwell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1. Today the Tower of London is a …..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97D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a) Queen’s House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97D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97D5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b) museum	c) prison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2. The Tower was built …..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a) 300 years ago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b) yesterday	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c) 1000 years ago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3. How many buildings are there in the Tower complex?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a)  21		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          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b)  5		c)  33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4. The White Tower is …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a) a shop center	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 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baseline="0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b) a big garden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c) the main tower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5. The Bloody Tower has a ….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a) cruel history	</a:t>
            </a:r>
            <a:r>
              <a:rPr kumimoji="0" lang="en-US" sz="2400" b="1" i="0" u="none" strike="noStrike" cap="none" normalizeH="0" dirty="0" smtClean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        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baseline="0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b) bloody walls	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	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D6009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ckwell" pitchFamily="18" charset="0"/>
                <a:cs typeface="Arial" pitchFamily="34" charset="0"/>
              </a:rPr>
              <a:t>c) lot of fun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D6009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335846"/>
            <a:ext cx="8572560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cs typeface="Arial" pitchFamily="34" charset="0"/>
              </a:rPr>
              <a:t>6. The seven ravens live in the Tower of London because…</a:t>
            </a:r>
            <a:endParaRPr lang="ru-RU" sz="24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cs typeface="Arial" pitchFamily="34" charset="0"/>
              </a:rPr>
              <a:t>	</a:t>
            </a: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a) the British like animals and birds a lot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b) there is an old legend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c) they cannot find the exit from the Tower</a:t>
            </a:r>
            <a:endParaRPr lang="ru-RU" sz="24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cs typeface="Arial" pitchFamily="34" charset="0"/>
              </a:rPr>
              <a:t>7. You can feed and play with the ravens.</a:t>
            </a:r>
            <a:endParaRPr lang="ru-RU" sz="24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cs typeface="Arial" pitchFamily="34" charset="0"/>
              </a:rPr>
              <a:t>	</a:t>
            </a:r>
            <a:r>
              <a:rPr lang="en-US" sz="24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a) True.      b) False.        c) You can only feed them.</a:t>
            </a:r>
            <a:endParaRPr lang="ru-RU" sz="24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cs typeface="Arial" pitchFamily="34" charset="0"/>
              </a:rPr>
              <a:t>8. The Ceremony of the Keys means that….</a:t>
            </a:r>
            <a:endParaRPr lang="ru-RU" sz="2400" b="1" dirty="0" smtClean="0"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cs typeface="Arial" pitchFamily="34" charset="0"/>
              </a:rPr>
              <a:t>	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a) The Tower is opening.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b) The Tower is locking.</a:t>
            </a:r>
            <a:endParaRPr lang="ru-RU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	c) you can buy a key as a souvenir. </a:t>
            </a:r>
          </a:p>
          <a:p>
            <a:r>
              <a:rPr lang="en-US" sz="2400" b="1" dirty="0" smtClean="0"/>
              <a:t>9. If you want to visit the Tower you should go to ….</a:t>
            </a:r>
            <a:endParaRPr lang="ru-RU" sz="2400" b="1" dirty="0" smtClean="0"/>
          </a:p>
          <a:p>
            <a:r>
              <a:rPr lang="en-US" sz="2400" b="1" dirty="0" smtClean="0"/>
              <a:t>	</a:t>
            </a:r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a) the capital of the UK.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b) Trafalgar Square.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en-US" sz="2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	c) the London’s countryside.</a:t>
            </a:r>
            <a:endParaRPr lang="ru-RU" sz="24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965</TotalTime>
  <Words>59</Words>
  <Application>Microsoft Office PowerPoint</Application>
  <PresentationFormat>Экран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Эркер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PLACES  TO  VISIT   IN  LONDON</dc:title>
  <dc:creator>Ласточка</dc:creator>
  <cp:lastModifiedBy>Елена</cp:lastModifiedBy>
  <cp:revision>99</cp:revision>
  <dcterms:created xsi:type="dcterms:W3CDTF">2011-04-16T08:46:33Z</dcterms:created>
  <dcterms:modified xsi:type="dcterms:W3CDTF">2015-02-04T13:45:45Z</dcterms:modified>
</cp:coreProperties>
</file>