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Викторина о Великой Отечественной Войне 1941-1945 гг.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Составила: учитель начальных классов </a:t>
            </a:r>
            <a:r>
              <a:rPr lang="ru-RU" sz="1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Гришокова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Ульяна Николаевна</a:t>
            </a:r>
            <a:endPara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20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IX </a:t>
            </a:r>
            <a:r>
              <a:rPr lang="ru-RU" dirty="0" smtClean="0"/>
              <a:t>тур  « Супер – Вопрос»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Кто это такой?</a:t>
            </a:r>
            <a:endParaRPr lang="ru-RU" sz="3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340768"/>
            <a:ext cx="4392488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232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Рихард Зорге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Советский разведчик, сообщивший точную дату готовившегося гитлеровской Германией нападения на Советский Союз, планы милитаристской Японии и многие другие ценные сведения.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121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 </a:t>
            </a:r>
            <a:r>
              <a:rPr lang="ru-RU" dirty="0" smtClean="0"/>
              <a:t>тур Разминка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51238"/>
            <a:ext cx="2016224" cy="1608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580" y="521963"/>
            <a:ext cx="2320652" cy="1740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431177"/>
            <a:ext cx="22098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66655"/>
            <a:ext cx="2857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1580" y="2652280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267" y="4491471"/>
            <a:ext cx="23336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890" y="3501008"/>
            <a:ext cx="17907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099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Ii </a:t>
            </a:r>
            <a:r>
              <a:rPr lang="ru-RU" dirty="0" smtClean="0"/>
              <a:t>тур Разминка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  Герои Великой Отечественной Войны</a:t>
            </a:r>
          </a:p>
          <a:p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00249"/>
            <a:ext cx="1872208" cy="2038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959" y="2000248"/>
            <a:ext cx="1817041" cy="2038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025067"/>
            <a:ext cx="1728192" cy="2038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8985" y="2025067"/>
            <a:ext cx="2016224" cy="2006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99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Iii </a:t>
            </a:r>
            <a:r>
              <a:rPr lang="ru-RU" dirty="0" smtClean="0"/>
              <a:t>тур - Чтецы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908720"/>
            <a:ext cx="5407471" cy="4096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003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IV </a:t>
            </a:r>
            <a:r>
              <a:rPr lang="ru-RU" dirty="0" smtClean="0"/>
              <a:t>тур </a:t>
            </a:r>
            <a:r>
              <a:rPr lang="ru-RU" dirty="0"/>
              <a:t> </a:t>
            </a:r>
            <a:r>
              <a:rPr lang="ru-RU" dirty="0" smtClean="0"/>
              <a:t>« Города-Герои»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75" y="980728"/>
            <a:ext cx="19621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309" y="1010428"/>
            <a:ext cx="19145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950" y="1012419"/>
            <a:ext cx="1944216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631" y="1028265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75" y="2510920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6834" y="2510920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523318"/>
            <a:ext cx="1944216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156" y="2510920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70" y="4077072"/>
            <a:ext cx="188100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6834" y="4077072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094" y="4085787"/>
            <a:ext cx="1944217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839" y="4085787"/>
            <a:ext cx="18859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473921"/>
            <a:ext cx="19907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5416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</a:t>
            </a:r>
            <a:r>
              <a:rPr lang="ru-RU" dirty="0" smtClean="0"/>
              <a:t> тур «Вопрос- ответ»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05" y="908720"/>
            <a:ext cx="2376264" cy="2575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306" y="1084739"/>
            <a:ext cx="2594438" cy="193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631527"/>
            <a:ext cx="3473001" cy="2524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270694"/>
            <a:ext cx="2247815" cy="288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3128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Vi </a:t>
            </a:r>
            <a:r>
              <a:rPr lang="ru-RU" dirty="0">
                <a:solidFill>
                  <a:srgbClr val="000000"/>
                </a:solidFill>
              </a:rPr>
              <a:t>тур – конкурс капитанов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51238"/>
            <a:ext cx="2016224" cy="1608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350639"/>
            <a:ext cx="22098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66655"/>
            <a:ext cx="2857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233" y="1380251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999" y="3389078"/>
            <a:ext cx="23336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233" y="3366655"/>
            <a:ext cx="20383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0589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Vii </a:t>
            </a:r>
            <a:r>
              <a:rPr lang="ru-RU" dirty="0" smtClean="0"/>
              <a:t>тур – конкурс капитанов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9"/>
            <a:ext cx="7520940" cy="1680300"/>
          </a:xfrm>
        </p:spPr>
        <p:txBody>
          <a:bodyPr/>
          <a:lstStyle/>
          <a:p>
            <a:pPr algn="ctr"/>
            <a:r>
              <a:rPr lang="ru-RU" sz="2000" dirty="0" smtClean="0"/>
              <a:t>Секретное задание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704856" cy="1224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29000"/>
            <a:ext cx="7416824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5288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Vii </a:t>
            </a:r>
            <a:r>
              <a:rPr lang="ru-RU" dirty="0" smtClean="0"/>
              <a:t>тур - Тест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9"/>
            <a:ext cx="7520940" cy="52817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Распределите в хронологическом порядке</a:t>
            </a:r>
            <a:endParaRPr lang="ru-RU" sz="2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7776864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862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69</TotalTime>
  <Words>98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Углы</vt:lpstr>
      <vt:lpstr>Викторина о Великой Отечественной Войне 1941-1945 гг.</vt:lpstr>
      <vt:lpstr>I тур Разминка</vt:lpstr>
      <vt:lpstr>Ii тур Разминка</vt:lpstr>
      <vt:lpstr>Iii тур - Чтецы</vt:lpstr>
      <vt:lpstr>IV тур  « Города-Герои»</vt:lpstr>
      <vt:lpstr>V тур «Вопрос- ответ»</vt:lpstr>
      <vt:lpstr>Vi тур – конкурс капитанов</vt:lpstr>
      <vt:lpstr>Vii тур – конкурс капитанов</vt:lpstr>
      <vt:lpstr>Vii тур - Тест</vt:lpstr>
      <vt:lpstr>IX тур  « Супер – Вопрос»</vt:lpstr>
      <vt:lpstr>Рихард Зорге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о Великой Отечественной Войне 1941-1945 гг.</dc:title>
  <dc:creator>12</dc:creator>
  <cp:lastModifiedBy>12</cp:lastModifiedBy>
  <cp:revision>7</cp:revision>
  <dcterms:created xsi:type="dcterms:W3CDTF">2015-02-01T12:11:16Z</dcterms:created>
  <dcterms:modified xsi:type="dcterms:W3CDTF">2015-02-01T13:31:17Z</dcterms:modified>
</cp:coreProperties>
</file>