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F74C578-6994-4518-88AA-539868722641}" type="doc">
      <dgm:prSet loTypeId="urn:microsoft.com/office/officeart/2005/8/layout/cycle6" loCatId="relationship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655406-70DF-4B4B-895B-1179E63FDB67}">
      <dgm:prSet custT="1"/>
      <dgm:spPr/>
      <dgm:t>
        <a:bodyPr/>
        <a:lstStyle/>
        <a:p>
          <a:r>
            <a:rPr lang="ru-RU" sz="1800" b="1" i="0" dirty="0" smtClean="0"/>
            <a:t>Олицетворение</a:t>
          </a:r>
        </a:p>
        <a:p>
          <a:r>
            <a:rPr lang="ru-RU" sz="1800" b="0" i="0" dirty="0" smtClean="0"/>
            <a:t>«шорох их вершин / Меня приветствовал», «…мельница, насилу крылья / Ворочая на ветре…»       </a:t>
          </a:r>
          <a:endParaRPr lang="ru-RU" sz="1200" b="0" i="0" dirty="0" smtClean="0"/>
        </a:p>
        <a:p>
          <a:endParaRPr lang="ru-RU" sz="1200" dirty="0"/>
        </a:p>
      </dgm:t>
    </dgm:pt>
    <dgm:pt modelId="{32993733-CD7F-4F43-8D93-297B195F797A}" type="parTrans" cxnId="{D2563F4E-2627-4B83-859E-0A28B360BA49}">
      <dgm:prSet/>
      <dgm:spPr/>
      <dgm:t>
        <a:bodyPr/>
        <a:lstStyle/>
        <a:p>
          <a:endParaRPr lang="ru-RU"/>
        </a:p>
      </dgm:t>
    </dgm:pt>
    <dgm:pt modelId="{44140A89-0EDE-46F8-A798-15BCA3E0E624}" type="sibTrans" cxnId="{D2563F4E-2627-4B83-859E-0A28B360BA49}">
      <dgm:prSet/>
      <dgm:spPr/>
      <dgm:t>
        <a:bodyPr/>
        <a:lstStyle/>
        <a:p>
          <a:endParaRPr lang="ru-RU"/>
        </a:p>
      </dgm:t>
    </dgm:pt>
    <dgm:pt modelId="{4E4C484C-1951-4A01-BEB8-FC459A5334CC}">
      <dgm:prSet/>
      <dgm:spPr/>
      <dgm:t>
        <a:bodyPr/>
        <a:lstStyle/>
        <a:p>
          <a:r>
            <a:rPr lang="ru-RU" b="1" i="0" dirty="0" smtClean="0"/>
            <a:t>Инверсия</a:t>
          </a:r>
          <a:endParaRPr lang="ru-RU" b="1" i="0" dirty="0" smtClean="0"/>
        </a:p>
        <a:p>
          <a:r>
            <a:rPr lang="ru-RU" b="0" i="0" dirty="0" smtClean="0"/>
            <a:t> «А вдали / Стоит один угрюмый их товарищ», «племя младое»</a:t>
          </a:r>
          <a:endParaRPr lang="ru-RU" dirty="0"/>
        </a:p>
      </dgm:t>
    </dgm:pt>
    <dgm:pt modelId="{AE919448-30EC-4857-A85E-F21D53C50049}" type="parTrans" cxnId="{C161095D-447D-4241-9924-703CF2E2A764}">
      <dgm:prSet/>
      <dgm:spPr/>
      <dgm:t>
        <a:bodyPr/>
        <a:lstStyle/>
        <a:p>
          <a:endParaRPr lang="ru-RU"/>
        </a:p>
      </dgm:t>
    </dgm:pt>
    <dgm:pt modelId="{B11BCBEE-CB0E-4435-8172-0EF32C8091AC}" type="sibTrans" cxnId="{C161095D-447D-4241-9924-703CF2E2A764}">
      <dgm:prSet/>
      <dgm:spPr/>
      <dgm:t>
        <a:bodyPr/>
        <a:lstStyle/>
        <a:p>
          <a:endParaRPr lang="ru-RU"/>
        </a:p>
      </dgm:t>
    </dgm:pt>
    <dgm:pt modelId="{A62E3C06-371D-481D-ADAF-5ACAE11EFD02}">
      <dgm:prSet/>
      <dgm:spPr/>
      <dgm:t>
        <a:bodyPr/>
        <a:lstStyle/>
        <a:p>
          <a:r>
            <a:rPr lang="ru-RU" b="1" i="0" dirty="0" smtClean="0"/>
            <a:t>Сравнение</a:t>
          </a:r>
        </a:p>
        <a:p>
          <a:r>
            <a:rPr lang="ru-RU" b="0" i="0" dirty="0" smtClean="0"/>
            <a:t>«как дети», «как старый холостяк»</a:t>
          </a:r>
          <a:endParaRPr lang="ru-RU" dirty="0"/>
        </a:p>
      </dgm:t>
    </dgm:pt>
    <dgm:pt modelId="{B3B4590E-89FC-4538-86A7-CC84A3D85E06}" type="parTrans" cxnId="{41D9163E-1CD2-4DDA-99BF-986BA6B4566D}">
      <dgm:prSet/>
      <dgm:spPr/>
      <dgm:t>
        <a:bodyPr/>
        <a:lstStyle/>
        <a:p>
          <a:endParaRPr lang="ru-RU"/>
        </a:p>
      </dgm:t>
    </dgm:pt>
    <dgm:pt modelId="{DE52F137-1274-4348-A478-0C80989A5300}" type="sibTrans" cxnId="{41D9163E-1CD2-4DDA-99BF-986BA6B4566D}">
      <dgm:prSet/>
      <dgm:spPr/>
      <dgm:t>
        <a:bodyPr/>
        <a:lstStyle/>
        <a:p>
          <a:endParaRPr lang="ru-RU"/>
        </a:p>
      </dgm:t>
    </dgm:pt>
    <dgm:pt modelId="{E1BEF4A0-7023-4B3F-A544-E84214E32DF7}">
      <dgm:prSet/>
      <dgm:spPr/>
      <dgm:t>
        <a:bodyPr/>
        <a:lstStyle/>
        <a:p>
          <a:r>
            <a:rPr lang="ru-RU" b="1" i="0" dirty="0" smtClean="0"/>
            <a:t>Метафора</a:t>
          </a:r>
        </a:p>
        <a:p>
          <a:r>
            <a:rPr lang="ru-RU" b="0" i="0" dirty="0" smtClean="0"/>
            <a:t>«уголок земли», «стелется широко», «рассеяны деревни», «скривилась мельница»</a:t>
          </a:r>
          <a:endParaRPr lang="ru-RU" dirty="0"/>
        </a:p>
      </dgm:t>
    </dgm:pt>
    <dgm:pt modelId="{D0AFE3EB-C105-46B6-86FE-140A414BB13B}" type="parTrans" cxnId="{DD5BA0FD-3575-484F-A79A-7E2A384E9275}">
      <dgm:prSet/>
      <dgm:spPr/>
      <dgm:t>
        <a:bodyPr/>
        <a:lstStyle/>
        <a:p>
          <a:endParaRPr lang="ru-RU"/>
        </a:p>
      </dgm:t>
    </dgm:pt>
    <dgm:pt modelId="{9ACFA0C7-E3E9-47F5-9D70-1CFD2A8B479F}" type="sibTrans" cxnId="{DD5BA0FD-3575-484F-A79A-7E2A384E9275}">
      <dgm:prSet/>
      <dgm:spPr/>
      <dgm:t>
        <a:bodyPr/>
        <a:lstStyle/>
        <a:p>
          <a:endParaRPr lang="ru-RU"/>
        </a:p>
      </dgm:t>
    </dgm:pt>
    <dgm:pt modelId="{0B00D703-2B6E-498F-B764-3AC687C1EAF2}">
      <dgm:prSet/>
      <dgm:spPr/>
      <dgm:t>
        <a:bodyPr/>
        <a:lstStyle/>
        <a:p>
          <a:r>
            <a:rPr lang="ru-RU" b="1" i="0" dirty="0" smtClean="0"/>
            <a:t>Эпитеты</a:t>
          </a:r>
        </a:p>
        <a:p>
          <a:r>
            <a:rPr lang="ru-RU" b="0" i="0" dirty="0" smtClean="0"/>
            <a:t>«опальный домик», «кропотливый дозор», «златые нивы», «убогий невод», «неведомы воды», «могучий возраст»</a:t>
          </a:r>
          <a:endParaRPr lang="ru-RU" dirty="0"/>
        </a:p>
      </dgm:t>
    </dgm:pt>
    <dgm:pt modelId="{411D572E-41EC-422E-8C8D-50FC6D823F9C}" type="parTrans" cxnId="{C7EA6EAF-399A-4772-A46A-8840D7C28DA3}">
      <dgm:prSet/>
      <dgm:spPr/>
      <dgm:t>
        <a:bodyPr/>
        <a:lstStyle/>
        <a:p>
          <a:endParaRPr lang="ru-RU"/>
        </a:p>
      </dgm:t>
    </dgm:pt>
    <dgm:pt modelId="{993B7546-A415-4757-9827-6ED480755CCB}" type="sibTrans" cxnId="{C7EA6EAF-399A-4772-A46A-8840D7C28DA3}">
      <dgm:prSet/>
      <dgm:spPr/>
      <dgm:t>
        <a:bodyPr/>
        <a:lstStyle/>
        <a:p>
          <a:endParaRPr lang="ru-RU"/>
        </a:p>
      </dgm:t>
    </dgm:pt>
    <dgm:pt modelId="{3BB9ABEB-B8EC-4A7B-88C7-B216D210F7F4}" type="pres">
      <dgm:prSet presAssocID="{1F74C578-6994-4518-88AA-539868722641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737C298-1934-48D0-A911-7A244A9EB712}" type="pres">
      <dgm:prSet presAssocID="{7D655406-70DF-4B4B-895B-1179E63FDB67}" presName="node" presStyleLbl="node1" presStyleIdx="0" presStyleCnt="5" custScaleX="159996" custScaleY="133209" custRadScaleRad="85214" custRadScaleInc="909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6DBE85-B65F-40E6-BC90-9D9274C04822}" type="pres">
      <dgm:prSet presAssocID="{7D655406-70DF-4B4B-895B-1179E63FDB67}" presName="spNode" presStyleCnt="0"/>
      <dgm:spPr/>
    </dgm:pt>
    <dgm:pt modelId="{5EB4CD1A-96D6-4C71-85D4-26580D2524B7}" type="pres">
      <dgm:prSet presAssocID="{44140A89-0EDE-46F8-A798-15BCA3E0E624}" presName="sibTrans" presStyleLbl="sibTrans1D1" presStyleIdx="0" presStyleCnt="5"/>
      <dgm:spPr/>
      <dgm:t>
        <a:bodyPr/>
        <a:lstStyle/>
        <a:p>
          <a:endParaRPr lang="ru-RU"/>
        </a:p>
      </dgm:t>
    </dgm:pt>
    <dgm:pt modelId="{F70872DD-0191-4F7D-B067-B493A6F4B865}" type="pres">
      <dgm:prSet presAssocID="{4E4C484C-1951-4A01-BEB8-FC459A5334CC}" presName="node" presStyleLbl="node1" presStyleIdx="1" presStyleCnt="5" custScaleX="99908" custScaleY="153478" custRadScaleRad="105199" custRadScaleInc="436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72A05C-D8F0-4C4F-AA33-FB05E307FBB3}" type="pres">
      <dgm:prSet presAssocID="{4E4C484C-1951-4A01-BEB8-FC459A5334CC}" presName="spNode" presStyleCnt="0"/>
      <dgm:spPr/>
    </dgm:pt>
    <dgm:pt modelId="{EA30996B-B894-42BB-AF37-DF8FA344368D}" type="pres">
      <dgm:prSet presAssocID="{B11BCBEE-CB0E-4435-8172-0EF32C8091AC}" presName="sibTrans" presStyleLbl="sibTrans1D1" presStyleIdx="1" presStyleCnt="5"/>
      <dgm:spPr/>
      <dgm:t>
        <a:bodyPr/>
        <a:lstStyle/>
        <a:p>
          <a:endParaRPr lang="ru-RU"/>
        </a:p>
      </dgm:t>
    </dgm:pt>
    <dgm:pt modelId="{7F37B831-4CD1-4115-B410-E329E3BCD53B}" type="pres">
      <dgm:prSet presAssocID="{0B00D703-2B6E-498F-B764-3AC687C1EAF2}" presName="node" presStyleLbl="node1" presStyleIdx="2" presStyleCnt="5" custScaleX="160961" custScaleY="156565" custRadScaleRad="101657" custRadScaleInc="-396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515946-7312-42A0-88FC-58DB5D023CC7}" type="pres">
      <dgm:prSet presAssocID="{0B00D703-2B6E-498F-B764-3AC687C1EAF2}" presName="spNode" presStyleCnt="0"/>
      <dgm:spPr/>
    </dgm:pt>
    <dgm:pt modelId="{3A5F6004-DF9D-4229-A3D6-AF6DE8101B35}" type="pres">
      <dgm:prSet presAssocID="{993B7546-A415-4757-9827-6ED480755CCB}" presName="sibTrans" presStyleLbl="sibTrans1D1" presStyleIdx="2" presStyleCnt="5"/>
      <dgm:spPr/>
      <dgm:t>
        <a:bodyPr/>
        <a:lstStyle/>
        <a:p>
          <a:endParaRPr lang="ru-RU"/>
        </a:p>
      </dgm:t>
    </dgm:pt>
    <dgm:pt modelId="{DD6C4F85-3725-460C-AD96-3490AB69FE2D}" type="pres">
      <dgm:prSet presAssocID="{E1BEF4A0-7023-4B3F-A544-E84214E32DF7}" presName="node" presStyleLbl="node1" presStyleIdx="3" presStyleCnt="5" custScaleX="152514" custScaleY="160347" custRadScaleRad="102886" custRadScaleInc="559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5EC33F-3DC8-4D07-A0F5-427B383DA081}" type="pres">
      <dgm:prSet presAssocID="{E1BEF4A0-7023-4B3F-A544-E84214E32DF7}" presName="spNode" presStyleCnt="0"/>
      <dgm:spPr/>
    </dgm:pt>
    <dgm:pt modelId="{CADBC880-2B9D-4D30-A48A-3B160C2F6C73}" type="pres">
      <dgm:prSet presAssocID="{9ACFA0C7-E3E9-47F5-9D70-1CFD2A8B479F}" presName="sibTrans" presStyleLbl="sibTrans1D1" presStyleIdx="3" presStyleCnt="5"/>
      <dgm:spPr/>
      <dgm:t>
        <a:bodyPr/>
        <a:lstStyle/>
        <a:p>
          <a:endParaRPr lang="ru-RU"/>
        </a:p>
      </dgm:t>
    </dgm:pt>
    <dgm:pt modelId="{52AE7750-24A3-4C9E-B140-C431AEB92500}" type="pres">
      <dgm:prSet presAssocID="{A62E3C06-371D-481D-ADAF-5ACAE11EFD02}" presName="node" presStyleLbl="node1" presStyleIdx="4" presStyleCnt="5" custScaleY="125111" custRadScaleRad="96047" custRadScaleInc="-159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FB67504-4510-4384-9F0F-CD1A6F0E7112}" type="pres">
      <dgm:prSet presAssocID="{A62E3C06-371D-481D-ADAF-5ACAE11EFD02}" presName="spNode" presStyleCnt="0"/>
      <dgm:spPr/>
    </dgm:pt>
    <dgm:pt modelId="{A6A4826E-C84C-40CE-8A7E-1A4FEA4966CC}" type="pres">
      <dgm:prSet presAssocID="{DE52F137-1274-4348-A478-0C80989A5300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963E03E6-2E5D-4FF2-BBD4-FB12079D04A9}" type="presOf" srcId="{7D655406-70DF-4B4B-895B-1179E63FDB67}" destId="{5737C298-1934-48D0-A911-7A244A9EB712}" srcOrd="0" destOrd="0" presId="urn:microsoft.com/office/officeart/2005/8/layout/cycle6"/>
    <dgm:cxn modelId="{62A9C3CB-3760-4A45-996B-BC09C090B7A6}" type="presOf" srcId="{B11BCBEE-CB0E-4435-8172-0EF32C8091AC}" destId="{EA30996B-B894-42BB-AF37-DF8FA344368D}" srcOrd="0" destOrd="0" presId="urn:microsoft.com/office/officeart/2005/8/layout/cycle6"/>
    <dgm:cxn modelId="{29FE532D-32CD-47FA-A323-95A464A9525E}" type="presOf" srcId="{A62E3C06-371D-481D-ADAF-5ACAE11EFD02}" destId="{52AE7750-24A3-4C9E-B140-C431AEB92500}" srcOrd="0" destOrd="0" presId="urn:microsoft.com/office/officeart/2005/8/layout/cycle6"/>
    <dgm:cxn modelId="{157BEDCA-180C-4084-ABE9-D075B4D40272}" type="presOf" srcId="{4E4C484C-1951-4A01-BEB8-FC459A5334CC}" destId="{F70872DD-0191-4F7D-B067-B493A6F4B865}" srcOrd="0" destOrd="0" presId="urn:microsoft.com/office/officeart/2005/8/layout/cycle6"/>
    <dgm:cxn modelId="{51E29FF6-F291-40DD-B6D3-4B9E8DD239CA}" type="presOf" srcId="{44140A89-0EDE-46F8-A798-15BCA3E0E624}" destId="{5EB4CD1A-96D6-4C71-85D4-26580D2524B7}" srcOrd="0" destOrd="0" presId="urn:microsoft.com/office/officeart/2005/8/layout/cycle6"/>
    <dgm:cxn modelId="{EDBC7999-A02B-48DA-A9C3-102B3F29B21B}" type="presOf" srcId="{0B00D703-2B6E-498F-B764-3AC687C1EAF2}" destId="{7F37B831-4CD1-4115-B410-E329E3BCD53B}" srcOrd="0" destOrd="0" presId="urn:microsoft.com/office/officeart/2005/8/layout/cycle6"/>
    <dgm:cxn modelId="{41D9163E-1CD2-4DDA-99BF-986BA6B4566D}" srcId="{1F74C578-6994-4518-88AA-539868722641}" destId="{A62E3C06-371D-481D-ADAF-5ACAE11EFD02}" srcOrd="4" destOrd="0" parTransId="{B3B4590E-89FC-4538-86A7-CC84A3D85E06}" sibTransId="{DE52F137-1274-4348-A478-0C80989A5300}"/>
    <dgm:cxn modelId="{3ED8CA3B-F63F-44C0-8EFE-ADB049ACC4CF}" type="presOf" srcId="{993B7546-A415-4757-9827-6ED480755CCB}" destId="{3A5F6004-DF9D-4229-A3D6-AF6DE8101B35}" srcOrd="0" destOrd="0" presId="urn:microsoft.com/office/officeart/2005/8/layout/cycle6"/>
    <dgm:cxn modelId="{BD8D6D9D-690F-435C-B760-C0B72E555470}" type="presOf" srcId="{E1BEF4A0-7023-4B3F-A544-E84214E32DF7}" destId="{DD6C4F85-3725-460C-AD96-3490AB69FE2D}" srcOrd="0" destOrd="0" presId="urn:microsoft.com/office/officeart/2005/8/layout/cycle6"/>
    <dgm:cxn modelId="{E36464B2-09B7-42AC-9503-40F76A00D27C}" type="presOf" srcId="{9ACFA0C7-E3E9-47F5-9D70-1CFD2A8B479F}" destId="{CADBC880-2B9D-4D30-A48A-3B160C2F6C73}" srcOrd="0" destOrd="0" presId="urn:microsoft.com/office/officeart/2005/8/layout/cycle6"/>
    <dgm:cxn modelId="{C7EA6EAF-399A-4772-A46A-8840D7C28DA3}" srcId="{1F74C578-6994-4518-88AA-539868722641}" destId="{0B00D703-2B6E-498F-B764-3AC687C1EAF2}" srcOrd="2" destOrd="0" parTransId="{411D572E-41EC-422E-8C8D-50FC6D823F9C}" sibTransId="{993B7546-A415-4757-9827-6ED480755CCB}"/>
    <dgm:cxn modelId="{8D02783A-7DDD-48D9-BE3F-63A331CBF66C}" type="presOf" srcId="{DE52F137-1274-4348-A478-0C80989A5300}" destId="{A6A4826E-C84C-40CE-8A7E-1A4FEA4966CC}" srcOrd="0" destOrd="0" presId="urn:microsoft.com/office/officeart/2005/8/layout/cycle6"/>
    <dgm:cxn modelId="{DD5BA0FD-3575-484F-A79A-7E2A384E9275}" srcId="{1F74C578-6994-4518-88AA-539868722641}" destId="{E1BEF4A0-7023-4B3F-A544-E84214E32DF7}" srcOrd="3" destOrd="0" parTransId="{D0AFE3EB-C105-46B6-86FE-140A414BB13B}" sibTransId="{9ACFA0C7-E3E9-47F5-9D70-1CFD2A8B479F}"/>
    <dgm:cxn modelId="{D2563F4E-2627-4B83-859E-0A28B360BA49}" srcId="{1F74C578-6994-4518-88AA-539868722641}" destId="{7D655406-70DF-4B4B-895B-1179E63FDB67}" srcOrd="0" destOrd="0" parTransId="{32993733-CD7F-4F43-8D93-297B195F797A}" sibTransId="{44140A89-0EDE-46F8-A798-15BCA3E0E624}"/>
    <dgm:cxn modelId="{C161095D-447D-4241-9924-703CF2E2A764}" srcId="{1F74C578-6994-4518-88AA-539868722641}" destId="{4E4C484C-1951-4A01-BEB8-FC459A5334CC}" srcOrd="1" destOrd="0" parTransId="{AE919448-30EC-4857-A85E-F21D53C50049}" sibTransId="{B11BCBEE-CB0E-4435-8172-0EF32C8091AC}"/>
    <dgm:cxn modelId="{3C23A5C3-8A90-45EE-A659-D902482DE43E}" type="presOf" srcId="{1F74C578-6994-4518-88AA-539868722641}" destId="{3BB9ABEB-B8EC-4A7B-88C7-B216D210F7F4}" srcOrd="0" destOrd="0" presId="urn:microsoft.com/office/officeart/2005/8/layout/cycle6"/>
    <dgm:cxn modelId="{A63FF672-7F40-4849-842E-D55A221D92E4}" type="presParOf" srcId="{3BB9ABEB-B8EC-4A7B-88C7-B216D210F7F4}" destId="{5737C298-1934-48D0-A911-7A244A9EB712}" srcOrd="0" destOrd="0" presId="urn:microsoft.com/office/officeart/2005/8/layout/cycle6"/>
    <dgm:cxn modelId="{583BDF00-4E56-429C-836E-622BC151EFE8}" type="presParOf" srcId="{3BB9ABEB-B8EC-4A7B-88C7-B216D210F7F4}" destId="{C56DBE85-B65F-40E6-BC90-9D9274C04822}" srcOrd="1" destOrd="0" presId="urn:microsoft.com/office/officeart/2005/8/layout/cycle6"/>
    <dgm:cxn modelId="{A523A36B-D81B-4AF5-8AE2-82D8B202DE5B}" type="presParOf" srcId="{3BB9ABEB-B8EC-4A7B-88C7-B216D210F7F4}" destId="{5EB4CD1A-96D6-4C71-85D4-26580D2524B7}" srcOrd="2" destOrd="0" presId="urn:microsoft.com/office/officeart/2005/8/layout/cycle6"/>
    <dgm:cxn modelId="{6A3DF453-4002-44CF-BAD7-93B26D2F1B11}" type="presParOf" srcId="{3BB9ABEB-B8EC-4A7B-88C7-B216D210F7F4}" destId="{F70872DD-0191-4F7D-B067-B493A6F4B865}" srcOrd="3" destOrd="0" presId="urn:microsoft.com/office/officeart/2005/8/layout/cycle6"/>
    <dgm:cxn modelId="{F57250C2-1C5C-4041-B76F-3C185ADAAD76}" type="presParOf" srcId="{3BB9ABEB-B8EC-4A7B-88C7-B216D210F7F4}" destId="{AF72A05C-D8F0-4C4F-AA33-FB05E307FBB3}" srcOrd="4" destOrd="0" presId="urn:microsoft.com/office/officeart/2005/8/layout/cycle6"/>
    <dgm:cxn modelId="{7A871CDC-CE1E-4BC7-A6D5-BE0C893AC564}" type="presParOf" srcId="{3BB9ABEB-B8EC-4A7B-88C7-B216D210F7F4}" destId="{EA30996B-B894-42BB-AF37-DF8FA344368D}" srcOrd="5" destOrd="0" presId="urn:microsoft.com/office/officeart/2005/8/layout/cycle6"/>
    <dgm:cxn modelId="{1BBE2C27-BFF0-4103-82A7-77201B819F09}" type="presParOf" srcId="{3BB9ABEB-B8EC-4A7B-88C7-B216D210F7F4}" destId="{7F37B831-4CD1-4115-B410-E329E3BCD53B}" srcOrd="6" destOrd="0" presId="urn:microsoft.com/office/officeart/2005/8/layout/cycle6"/>
    <dgm:cxn modelId="{ED400E0A-4E26-4AF6-BA46-E2B8F648ABDC}" type="presParOf" srcId="{3BB9ABEB-B8EC-4A7B-88C7-B216D210F7F4}" destId="{A9515946-7312-42A0-88FC-58DB5D023CC7}" srcOrd="7" destOrd="0" presId="urn:microsoft.com/office/officeart/2005/8/layout/cycle6"/>
    <dgm:cxn modelId="{38D1852A-1E70-4857-8108-C811244FE3D6}" type="presParOf" srcId="{3BB9ABEB-B8EC-4A7B-88C7-B216D210F7F4}" destId="{3A5F6004-DF9D-4229-A3D6-AF6DE8101B35}" srcOrd="8" destOrd="0" presId="urn:microsoft.com/office/officeart/2005/8/layout/cycle6"/>
    <dgm:cxn modelId="{7DBF13E0-5248-4463-8B8C-2A6B3F1213D4}" type="presParOf" srcId="{3BB9ABEB-B8EC-4A7B-88C7-B216D210F7F4}" destId="{DD6C4F85-3725-460C-AD96-3490AB69FE2D}" srcOrd="9" destOrd="0" presId="urn:microsoft.com/office/officeart/2005/8/layout/cycle6"/>
    <dgm:cxn modelId="{B8866932-D6B1-43E0-AF33-34D5B3A0D07C}" type="presParOf" srcId="{3BB9ABEB-B8EC-4A7B-88C7-B216D210F7F4}" destId="{975EC33F-3DC8-4D07-A0F5-427B383DA081}" srcOrd="10" destOrd="0" presId="urn:microsoft.com/office/officeart/2005/8/layout/cycle6"/>
    <dgm:cxn modelId="{D5FF228F-08E4-427E-A811-8B08039A33CC}" type="presParOf" srcId="{3BB9ABEB-B8EC-4A7B-88C7-B216D210F7F4}" destId="{CADBC880-2B9D-4D30-A48A-3B160C2F6C73}" srcOrd="11" destOrd="0" presId="urn:microsoft.com/office/officeart/2005/8/layout/cycle6"/>
    <dgm:cxn modelId="{5AFE1BF3-BE57-4475-ADAB-144B2C74E0D4}" type="presParOf" srcId="{3BB9ABEB-B8EC-4A7B-88C7-B216D210F7F4}" destId="{52AE7750-24A3-4C9E-B140-C431AEB92500}" srcOrd="12" destOrd="0" presId="urn:microsoft.com/office/officeart/2005/8/layout/cycle6"/>
    <dgm:cxn modelId="{66D6042A-E429-407E-A4F9-E726CC9AC75F}" type="presParOf" srcId="{3BB9ABEB-B8EC-4A7B-88C7-B216D210F7F4}" destId="{1FB67504-4510-4384-9F0F-CD1A6F0E7112}" srcOrd="13" destOrd="0" presId="urn:microsoft.com/office/officeart/2005/8/layout/cycle6"/>
    <dgm:cxn modelId="{FFA1DA9C-3F9D-4EDB-AE26-E69D1B3376A8}" type="presParOf" srcId="{3BB9ABEB-B8EC-4A7B-88C7-B216D210F7F4}" destId="{A6A4826E-C84C-40CE-8A7E-1A4FEA4966CC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737C298-1934-48D0-A911-7A244A9EB712}">
      <dsp:nvSpPr>
        <dsp:cNvPr id="0" name=""/>
        <dsp:cNvSpPr/>
      </dsp:nvSpPr>
      <dsp:spPr>
        <a:xfrm>
          <a:off x="2630670" y="130017"/>
          <a:ext cx="3345447" cy="1810472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i="0" kern="1200" dirty="0" smtClean="0"/>
            <a:t>Олицетворение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0" i="0" kern="1200" dirty="0" smtClean="0"/>
            <a:t>«шорох их вершин / Меня приветствовал», «…мельница, насилу крылья / Ворочая на ветре…»       </a:t>
          </a:r>
          <a:endParaRPr lang="ru-RU" sz="1200" b="0" i="0" kern="1200" dirty="0" smtClean="0"/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/>
        </a:p>
      </dsp:txBody>
      <dsp:txXfrm>
        <a:off x="2719050" y="218397"/>
        <a:ext cx="3168687" cy="1633712"/>
      </dsp:txXfrm>
    </dsp:sp>
    <dsp:sp modelId="{5EB4CD1A-96D6-4C71-85D4-26580D2524B7}">
      <dsp:nvSpPr>
        <dsp:cNvPr id="0" name=""/>
        <dsp:cNvSpPr/>
      </dsp:nvSpPr>
      <dsp:spPr>
        <a:xfrm>
          <a:off x="3316774" y="1846549"/>
          <a:ext cx="5427074" cy="5427074"/>
        </a:xfrm>
        <a:custGeom>
          <a:avLst/>
          <a:gdLst/>
          <a:ahLst/>
          <a:cxnLst/>
          <a:rect l="0" t="0" r="0" b="0"/>
          <a:pathLst>
            <a:path>
              <a:moveTo>
                <a:pt x="2666560" y="406"/>
              </a:moveTo>
              <a:arcTo wR="2713537" hR="2713537" stAng="16140483" swAng="898978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70872DD-0191-4F7D-B067-B493A6F4B865}">
      <dsp:nvSpPr>
        <dsp:cNvPr id="0" name=""/>
        <dsp:cNvSpPr/>
      </dsp:nvSpPr>
      <dsp:spPr>
        <a:xfrm>
          <a:off x="6000799" y="1928805"/>
          <a:ext cx="2089033" cy="2085953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0" kern="1200" dirty="0" smtClean="0"/>
            <a:t>Инверсия</a:t>
          </a:r>
          <a:endParaRPr lang="ru-RU" sz="1700" b="1" i="0" kern="1200" dirty="0" smtClean="0"/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i="0" kern="1200" dirty="0" smtClean="0"/>
            <a:t> «А вдали / Стоит один угрюмый их товарищ», «племя младое»</a:t>
          </a:r>
          <a:endParaRPr lang="ru-RU" sz="1700" kern="1200" dirty="0"/>
        </a:p>
      </dsp:txBody>
      <dsp:txXfrm>
        <a:off x="6102627" y="2030633"/>
        <a:ext cx="1885377" cy="1882297"/>
      </dsp:txXfrm>
    </dsp:sp>
    <dsp:sp modelId="{EA30996B-B894-42BB-AF37-DF8FA344368D}">
      <dsp:nvSpPr>
        <dsp:cNvPr id="0" name=""/>
        <dsp:cNvSpPr/>
      </dsp:nvSpPr>
      <dsp:spPr>
        <a:xfrm>
          <a:off x="2066466" y="-272668"/>
          <a:ext cx="5427074" cy="5427074"/>
        </a:xfrm>
        <a:custGeom>
          <a:avLst/>
          <a:gdLst/>
          <a:ahLst/>
          <a:cxnLst/>
          <a:rect l="0" t="0" r="0" b="0"/>
          <a:pathLst>
            <a:path>
              <a:moveTo>
                <a:pt x="4922525" y="4289497"/>
              </a:moveTo>
              <a:arcTo wR="2713537" hR="2713537" stAng="2130314" swAng="315904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F37B831-4CD1-4115-B410-E329E3BCD53B}">
      <dsp:nvSpPr>
        <dsp:cNvPr id="0" name=""/>
        <dsp:cNvSpPr/>
      </dsp:nvSpPr>
      <dsp:spPr>
        <a:xfrm>
          <a:off x="4500584" y="4214810"/>
          <a:ext cx="3365624" cy="2127909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0" kern="1200" dirty="0" smtClean="0"/>
            <a:t>Эпитеты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i="0" kern="1200" dirty="0" smtClean="0"/>
            <a:t>«опальный домик», «кропотливый дозор», «златые нивы», «убогий невод», «неведомы воды», «могучий возраст»</a:t>
          </a:r>
          <a:endParaRPr lang="ru-RU" sz="1700" kern="1200" dirty="0"/>
        </a:p>
      </dsp:txBody>
      <dsp:txXfrm>
        <a:off x="4604460" y="4318686"/>
        <a:ext cx="3157872" cy="1920157"/>
      </dsp:txXfrm>
    </dsp:sp>
    <dsp:sp modelId="{3A5F6004-DF9D-4229-A3D6-AF6DE8101B35}">
      <dsp:nvSpPr>
        <dsp:cNvPr id="0" name=""/>
        <dsp:cNvSpPr/>
      </dsp:nvSpPr>
      <dsp:spPr>
        <a:xfrm>
          <a:off x="1387599" y="692087"/>
          <a:ext cx="5427074" cy="5427074"/>
        </a:xfrm>
        <a:custGeom>
          <a:avLst/>
          <a:gdLst/>
          <a:ahLst/>
          <a:cxnLst/>
          <a:rect l="0" t="0" r="0" b="0"/>
          <a:pathLst>
            <a:path>
              <a:moveTo>
                <a:pt x="3104956" y="5398695"/>
              </a:moveTo>
              <a:arcTo wR="2713537" hR="2713537" stAng="4902380" swAng="1011414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6C4F85-3725-460C-AD96-3490AB69FE2D}">
      <dsp:nvSpPr>
        <dsp:cNvPr id="0" name=""/>
        <dsp:cNvSpPr/>
      </dsp:nvSpPr>
      <dsp:spPr>
        <a:xfrm>
          <a:off x="500064" y="4071945"/>
          <a:ext cx="3189001" cy="2179311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0" kern="1200" dirty="0" smtClean="0"/>
            <a:t>Метафора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i="0" kern="1200" dirty="0" smtClean="0"/>
            <a:t>«уголок земли», «стелется широко», «рассеяны деревни», «скривилась мельница»</a:t>
          </a:r>
          <a:endParaRPr lang="ru-RU" sz="1700" kern="1200" dirty="0"/>
        </a:p>
      </dsp:txBody>
      <dsp:txXfrm>
        <a:off x="606449" y="4178330"/>
        <a:ext cx="2976231" cy="1966541"/>
      </dsp:txXfrm>
    </dsp:sp>
    <dsp:sp modelId="{CADBC880-2B9D-4D30-A48A-3B160C2F6C73}">
      <dsp:nvSpPr>
        <dsp:cNvPr id="0" name=""/>
        <dsp:cNvSpPr/>
      </dsp:nvSpPr>
      <dsp:spPr>
        <a:xfrm>
          <a:off x="1508058" y="1607726"/>
          <a:ext cx="5427074" cy="5427074"/>
        </a:xfrm>
        <a:custGeom>
          <a:avLst/>
          <a:gdLst/>
          <a:ahLst/>
          <a:cxnLst/>
          <a:rect l="0" t="0" r="0" b="0"/>
          <a:pathLst>
            <a:path>
              <a:moveTo>
                <a:pt x="11963" y="2459007"/>
              </a:moveTo>
              <a:arcTo wR="2713537" hR="2713537" stAng="11122936" swAng="650920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2AE7750-24A3-4C9E-B140-C431AEB92500}">
      <dsp:nvSpPr>
        <dsp:cNvPr id="0" name=""/>
        <dsp:cNvSpPr/>
      </dsp:nvSpPr>
      <dsp:spPr>
        <a:xfrm>
          <a:off x="642948" y="1857369"/>
          <a:ext cx="2090956" cy="1700411"/>
        </a:xfrm>
        <a:prstGeom prst="roundRect">
          <a:avLst/>
        </a:prstGeom>
        <a:blipFill rotWithShape="0">
          <a:blip xmlns:r="http://schemas.openxmlformats.org/officeDocument/2006/relationships" r:embed="rId1">
            <a:duotone>
              <a:schemeClr val="accent1">
                <a:hueOff val="0"/>
                <a:satOff val="0"/>
                <a:lumOff val="0"/>
                <a:alphaOff val="0"/>
                <a:shade val="40000"/>
              </a:schemeClr>
              <a:schemeClr val="accent1">
                <a:hueOff val="0"/>
                <a:satOff val="0"/>
                <a:lumOff val="0"/>
                <a:alphaOff val="0"/>
                <a:tint val="42000"/>
              </a:schemeClr>
            </a:duotone>
          </a:blip>
          <a:tile tx="0" ty="0" sx="40000" sy="40000" flip="none" algn="tl"/>
        </a:blipFill>
        <a:ln>
          <a:noFill/>
        </a:ln>
        <a:effectLst>
          <a:outerShdw blurRad="95000" algn="tl" rotWithShape="0">
            <a:srgbClr val="000000">
              <a:alpha val="50000"/>
            </a:srgbClr>
          </a:outerShdw>
        </a:effectLst>
        <a:scene3d>
          <a:camera prst="orthographicFront"/>
          <a:lightRig rig="soft" dir="t">
            <a:rot lat="0" lon="0" rev="18000000"/>
          </a:lightRig>
        </a:scene3d>
        <a:sp3d prstMaterial="dkEdge">
          <a:bevelT w="73660" h="44450" prst="riblet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i="0" kern="1200" dirty="0" smtClean="0"/>
            <a:t>Сравнение</a:t>
          </a:r>
        </a:p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0" i="0" kern="1200" dirty="0" smtClean="0"/>
            <a:t>«как дети», «как старый холостяк»</a:t>
          </a:r>
          <a:endParaRPr lang="ru-RU" sz="1700" kern="1200" dirty="0"/>
        </a:p>
      </dsp:txBody>
      <dsp:txXfrm>
        <a:off x="725955" y="1940376"/>
        <a:ext cx="1924942" cy="1534397"/>
      </dsp:txXfrm>
    </dsp:sp>
    <dsp:sp modelId="{A6A4826E-C84C-40CE-8A7E-1A4FEA4966CC}">
      <dsp:nvSpPr>
        <dsp:cNvPr id="0" name=""/>
        <dsp:cNvSpPr/>
      </dsp:nvSpPr>
      <dsp:spPr>
        <a:xfrm>
          <a:off x="536091" y="1590409"/>
          <a:ext cx="5427074" cy="5427074"/>
        </a:xfrm>
        <a:custGeom>
          <a:avLst/>
          <a:gdLst/>
          <a:ahLst/>
          <a:cxnLst/>
          <a:rect l="0" t="0" r="0" b="0"/>
          <a:pathLst>
            <a:path>
              <a:moveTo>
                <a:pt x="1545154" y="264421"/>
              </a:moveTo>
              <a:arcTo wR="2713537" hR="2713537" stAng="14669754" swAng="731679"/>
            </a:path>
          </a:pathLst>
        </a:custGeom>
        <a:noFill/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DFA4-A40C-4FA8-8A2D-B97472E7EC9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8A68E9-8EB4-4E53-99D2-6D8D3702029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DFA4-A40C-4FA8-8A2D-B97472E7EC9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A68E9-8EB4-4E53-99D2-6D8D370202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DFA4-A40C-4FA8-8A2D-B97472E7EC9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A68E9-8EB4-4E53-99D2-6D8D370202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E4DFA4-A40C-4FA8-8A2D-B97472E7EC9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D88A68E9-8EB4-4E53-99D2-6D8D3702029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DFA4-A40C-4FA8-8A2D-B97472E7EC9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A68E9-8EB4-4E53-99D2-6D8D3702029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DFA4-A40C-4FA8-8A2D-B97472E7EC9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A68E9-8EB4-4E53-99D2-6D8D3702029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A68E9-8EB4-4E53-99D2-6D8D3702029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DFA4-A40C-4FA8-8A2D-B97472E7EC9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DFA4-A40C-4FA8-8A2D-B97472E7EC9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A68E9-8EB4-4E53-99D2-6D8D3702029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DFA4-A40C-4FA8-8A2D-B97472E7EC9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A68E9-8EB4-4E53-99D2-6D8D3702029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3E4DFA4-A40C-4FA8-8A2D-B97472E7EC9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D88A68E9-8EB4-4E53-99D2-6D8D3702029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E4DFA4-A40C-4FA8-8A2D-B97472E7EC9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88A68E9-8EB4-4E53-99D2-6D8D3702029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43E4DFA4-A40C-4FA8-8A2D-B97472E7EC93}" type="datetimeFigureOut">
              <a:rPr lang="ru-RU" smtClean="0"/>
              <a:t>04.02.2015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D88A68E9-8EB4-4E53-99D2-6D8D3702029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6" name="Picture 4" descr="А.С. Пушкин- я.р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67868"/>
            <a:ext cx="8405871" cy="6304404"/>
          </a:xfrm>
          <a:prstGeom prst="rect">
            <a:avLst/>
          </a:prstGeom>
          <a:noFill/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5715016"/>
            <a:ext cx="7786742" cy="1142984"/>
          </a:xfrm>
        </p:spPr>
        <p:txBody>
          <a:bodyPr>
            <a:normAutofit/>
          </a:bodyPr>
          <a:lstStyle/>
          <a:p>
            <a:pPr algn="r"/>
            <a:r>
              <a:rPr lang="ru-RU" sz="4400" dirty="0" smtClean="0">
                <a:solidFill>
                  <a:schemeClr val="accent1">
                    <a:lumMod val="40000"/>
                    <a:lumOff val="60000"/>
                  </a:schemeClr>
                </a:solidFill>
              </a:rPr>
              <a:t>А.С.Пушкин (1835)</a:t>
            </a:r>
          </a:p>
          <a:p>
            <a:pPr algn="l">
              <a:buFont typeface="Arial" pitchFamily="34" charset="0"/>
              <a:buChar char="•"/>
            </a:pPr>
            <a:endParaRPr lang="ru-RU" sz="44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0166" y="571480"/>
            <a:ext cx="7429552" cy="1000132"/>
          </a:xfrm>
        </p:spPr>
        <p:txBody>
          <a:bodyPr>
            <a:noAutofit/>
          </a:bodyPr>
          <a:lstStyle/>
          <a:p>
            <a:pPr algn="r"/>
            <a:r>
              <a:rPr lang="ru-RU" sz="6600" b="1" spc="-300" dirty="0" smtClean="0">
                <a:solidFill>
                  <a:schemeClr val="tx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Вновь я посетил…</a:t>
            </a:r>
            <a:endParaRPr lang="ru-RU" sz="6600" b="1" spc="-300" dirty="0">
              <a:solidFill>
                <a:schemeClr val="tx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Поэтический итог жизни</a:t>
            </a:r>
            <a:endParaRPr lang="ru-RU" sz="6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>
            <a:solidFill>
              <a:schemeClr val="bg2">
                <a:lumMod val="50000"/>
              </a:schemeClr>
            </a:solidFill>
          </a:ln>
          <a:effectLst>
            <a:glow rad="101600">
              <a:schemeClr val="tx2">
                <a:lumMod val="10000"/>
                <a:alpha val="60000"/>
              </a:schemeClr>
            </a:glo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r>
              <a:rPr lang="ru-RU" sz="3200" dirty="0" smtClean="0"/>
              <a:t>Преображение жизненного опыта</a:t>
            </a:r>
          </a:p>
          <a:p>
            <a:r>
              <a:rPr lang="ru-RU" sz="3200" dirty="0" smtClean="0"/>
              <a:t>Философская лирика</a:t>
            </a:r>
          </a:p>
          <a:p>
            <a:r>
              <a:rPr lang="ru-RU" sz="3200" dirty="0" smtClean="0"/>
              <a:t>Размышления о жизни и смерти</a:t>
            </a:r>
          </a:p>
          <a:p>
            <a:r>
              <a:rPr lang="ru-RU" sz="3200" dirty="0" smtClean="0"/>
              <a:t>Связь человека с природой</a:t>
            </a:r>
            <a:endParaRPr lang="ru-RU" sz="3200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6626" name="Picture 2" descr="А.С. Пушкин. Плакат. Художник Б. Зеленский. 1949 - Валентина Сергеевна Рябизо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428736"/>
            <a:ext cx="3786214" cy="46434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4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Последний раз в Михайловском</a:t>
            </a:r>
            <a:endParaRPr lang="ru-RU" sz="4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ln>
            <a:solidFill>
              <a:schemeClr val="bg2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/>
          <a:lstStyle/>
          <a:p>
            <a:r>
              <a:rPr lang="ru-RU" sz="3200" dirty="0" smtClean="0"/>
              <a:t>«Минувшее меня объемлет живо…»</a:t>
            </a:r>
          </a:p>
          <a:p>
            <a:r>
              <a:rPr lang="ru-RU" sz="3200" dirty="0" smtClean="0"/>
              <a:t>«На границе Владений дедовских…»</a:t>
            </a:r>
          </a:p>
          <a:p>
            <a:r>
              <a:rPr lang="ru-RU" sz="3200" dirty="0" smtClean="0"/>
              <a:t>«Здравствуй, племя Младое, незнакомое!»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ln>
            <a:solidFill>
              <a:schemeClr val="bg2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/>
          </a:bodyPr>
          <a:lstStyle/>
          <a:p>
            <a:endParaRPr lang="ru-RU" sz="3200" dirty="0" smtClean="0"/>
          </a:p>
        </p:txBody>
      </p:sp>
      <p:pic>
        <p:nvPicPr>
          <p:cNvPr id="27650" name="Picture 2" descr="2 картины на оценку :: Виолит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500174"/>
            <a:ext cx="4053868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357158" y="1071546"/>
            <a:ext cx="4572032" cy="5024454"/>
          </a:xfrm>
          <a:ln>
            <a:solidFill>
              <a:schemeClr val="bg2">
                <a:lumMod val="50000"/>
              </a:schemeClr>
            </a:solidFill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52400" h="50800" prst="softRound"/>
          </a:sp3d>
        </p:spPr>
        <p:style>
          <a:lnRef idx="0">
            <a:scrgbClr r="0" g="0" b="0"/>
          </a:lnRef>
          <a:fillRef idx="1002">
            <a:schemeClr val="dk2"/>
          </a:fillRef>
          <a:effectRef idx="0">
            <a:scrgbClr r="0" g="0" b="0"/>
          </a:effectRef>
          <a:fontRef idx="major"/>
        </p:style>
        <p:txBody>
          <a:bodyPr>
            <a:normAutofit fontScale="92500"/>
          </a:bodyPr>
          <a:lstStyle/>
          <a:p>
            <a:r>
              <a:rPr lang="ru-RU" sz="3600" dirty="0" smtClean="0"/>
              <a:t>развитие мысли героя</a:t>
            </a:r>
          </a:p>
          <a:p>
            <a:r>
              <a:rPr lang="ru-RU" sz="3600" dirty="0" smtClean="0"/>
              <a:t>переход от тяжелых воспоминаний и грусти к признанию естественности быстротечности времени</a:t>
            </a:r>
          </a:p>
          <a:p>
            <a:r>
              <a:rPr lang="ru-RU" sz="3600" dirty="0" smtClean="0"/>
              <a:t>достижение внутренней гармонии</a:t>
            </a:r>
            <a:endParaRPr lang="ru-RU" sz="36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 flipH="1">
            <a:off x="411481" y="152400"/>
            <a:ext cx="45719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28674" name="Picture 2" descr="Н.Н.Репин. Осень в Михайловском. 1999. Холст, масло. - - www…"/>
          <p:cNvPicPr>
            <a:picLocks noChangeAspect="1" noChangeArrowheads="1"/>
          </p:cNvPicPr>
          <p:nvPr/>
        </p:nvPicPr>
        <p:blipFill>
          <a:blip r:embed="rId2"/>
          <a:srcRect l="23031" r="23031"/>
          <a:stretch>
            <a:fillRect/>
          </a:stretch>
        </p:blipFill>
        <p:spPr bwMode="auto">
          <a:xfrm>
            <a:off x="5143504" y="1000108"/>
            <a:ext cx="3467627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56097279"/>
              </p:ext>
            </p:extLst>
          </p:nvPr>
        </p:nvGraphicFramePr>
        <p:xfrm>
          <a:off x="357158" y="0"/>
          <a:ext cx="8429684" cy="635795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45719" cy="6189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5" name="Овал 4"/>
          <p:cNvSpPr/>
          <p:nvPr/>
        </p:nvSpPr>
        <p:spPr>
          <a:xfrm>
            <a:off x="3500430" y="2143116"/>
            <a:ext cx="2214578" cy="20717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Средства создания главных образов</a:t>
            </a:r>
            <a:endParaRPr lang="ru-RU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Поверь мне - счастье только там, Где любят нас, где верят на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85728"/>
            <a:ext cx="8124992" cy="5786478"/>
          </a:xfrm>
          <a:prstGeom prst="rect">
            <a:avLst/>
          </a:prstGeom>
          <a:noFill/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00034" y="5000636"/>
            <a:ext cx="8229600" cy="1381116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ru-RU" sz="2800" b="1" dirty="0" err="1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Выстороп</a:t>
            </a: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 Алена</a:t>
            </a:r>
          </a:p>
          <a:p>
            <a:pPr algn="r">
              <a:buNone/>
            </a:pP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Глазырина Ирина</a:t>
            </a:r>
          </a:p>
          <a:p>
            <a:pPr algn="r">
              <a:buNone/>
            </a:pPr>
            <a:r>
              <a:rPr lang="ru-RU" sz="28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9«Б»</a:t>
            </a:r>
            <a:endParaRPr lang="ru-RU" sz="28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908448"/>
          </a:xfrm>
          <a:solidFill>
            <a:schemeClr val="accent1">
              <a:alpha val="52000"/>
            </a:schemeClr>
          </a:solidFill>
        </p:spPr>
        <p:txBody>
          <a:bodyPr>
            <a:normAutofit fontScale="90000"/>
          </a:bodyPr>
          <a:lstStyle/>
          <a:p>
            <a:r>
              <a:rPr lang="ru-RU" smtClean="0"/>
              <a:t>                              ...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Вновь я </a:t>
            </a:r>
            <a:r>
              <a:rPr lang="ru-RU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посетил </a:t>
            </a:r>
            <a:r>
              <a:rPr lang="ru-RU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Тот </a:t>
            </a:r>
            <a:r>
              <a:rPr lang="ru-RU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уголок земли, где я провел Изгнанником два года 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незаметных….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326</TotalTime>
  <Words>164</Words>
  <Application>Microsoft Office PowerPoint</Application>
  <PresentationFormat>Экран (4:3)</PresentationFormat>
  <Paragraphs>29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Вновь я посетил…</vt:lpstr>
      <vt:lpstr>Поэтический итог жизни</vt:lpstr>
      <vt:lpstr> Последний раз в Михайловском</vt:lpstr>
      <vt:lpstr>Презентация PowerPoint</vt:lpstr>
      <vt:lpstr>Презентация PowerPoint</vt:lpstr>
      <vt:lpstr>                              ...Вновь я посетил  Тот уголок земли, где я провел Изгнанником два года незаметных….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Вновь я посетил…</dc:title>
  <dc:creator>Ольга</dc:creator>
  <cp:lastModifiedBy>Любовь</cp:lastModifiedBy>
  <cp:revision>19</cp:revision>
  <dcterms:created xsi:type="dcterms:W3CDTF">2015-02-01T13:55:32Z</dcterms:created>
  <dcterms:modified xsi:type="dcterms:W3CDTF">2015-02-04T09:17:35Z</dcterms:modified>
</cp:coreProperties>
</file>