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7" r:id="rId4"/>
    <p:sldId id="276" r:id="rId5"/>
    <p:sldId id="279" r:id="rId6"/>
    <p:sldId id="281" r:id="rId7"/>
    <p:sldId id="283" r:id="rId8"/>
    <p:sldId id="285" r:id="rId9"/>
    <p:sldId id="287" r:id="rId10"/>
    <p:sldId id="289" r:id="rId11"/>
    <p:sldId id="293" r:id="rId12"/>
    <p:sldId id="295" r:id="rId13"/>
    <p:sldId id="297" r:id="rId14"/>
    <p:sldId id="302" r:id="rId15"/>
    <p:sldId id="261" r:id="rId16"/>
    <p:sldId id="263" r:id="rId17"/>
    <p:sldId id="264" r:id="rId18"/>
    <p:sldId id="268" r:id="rId19"/>
    <p:sldId id="270" r:id="rId20"/>
    <p:sldId id="275" r:id="rId21"/>
    <p:sldId id="29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43EC7-74A4-4614-A317-C093651C4AB9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9693C-05CF-40BE-AFCE-E270D0783E3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7E8EC-FF0B-4036-84CB-01991E14F438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E650A-5EA1-495F-806E-A38CCBB297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B8381-220E-4834-B8C9-120662C3397E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85B1C-E91F-4846-9376-BD24BAEC9E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9CB62-1B37-4C88-A013-AB83C91BD3C9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21BB1-E36D-4534-A24E-F4CA175035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2A99A-C816-469F-AD05-0168D5662687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91D60-51D3-4DE2-A05B-AC5A35CE83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CA7A1-0D41-4285-A577-E8CF215E03B8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7B8EB-BB97-4E99-A75E-5B694C85ECE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13E309-235A-4BA9-B3BC-FA250DE3C870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B2507-E840-40AD-9400-7DE49216D3E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89AA-BEFA-414A-8FD1-DEDBC2E9DF17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70A63-C4EB-4642-B3D7-1DDE56DB45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AE283-8D50-4575-B54D-FA0B0E640670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FB8B-35EE-4734-8673-30E7063E2AE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D5ECC2-BF4F-4348-B0B8-A70E1A6933CE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04CB3-4D20-4FB2-8532-1565E8AE94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C6CA9-A19A-441B-8105-AD6341AF5951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D5D411-A249-4945-8CB2-CC1C5D5858F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D6D46CA-20D4-47CC-8966-35DA916A021A}" type="datetimeFigureOut">
              <a:rPr lang="ru-RU"/>
              <a:pPr>
                <a:defRPr/>
              </a:pPr>
              <a:t>04.02.2015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F83B7B-07AB-4364-A903-3B96326DD15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7;&#1088;&#1077;&#1079;&#1077;&#1085;&#1090;&#1072;&#1094;&#1080;&#1103;%20&#1086;&#1083;&#1080;&#1084;&#1087;&#1080;&#1076;&#1072;\&#1040;lina_&#1050;abaeva_-_&#1042;er'te_&#1042;_&#1057;ebya_(basemp3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slide" Target="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package" Target="../embeddings/_________Microsoft_Word1.docx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_________Microsoft_Word2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_________Microsoft_Word3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6.emf"/><Relationship Id="rId4" Type="http://schemas.openxmlformats.org/officeDocument/2006/relationships/package" Target="../embeddings/_________Microsoft_Word4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Word5.doc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Аlina_Кabaeva_-_Вer'te_В_Сebya_(basemp3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0" y="3643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670278" y="1859339"/>
            <a:ext cx="7536744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Зимние Олимпийские </a:t>
            </a:r>
          </a:p>
          <a:p>
            <a:pPr algn="ctr">
              <a:defRPr/>
            </a:pPr>
            <a:r>
              <a:rPr lang="ru-RU" sz="48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виды спорта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Nordic_combined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380312" y="5445224"/>
            <a:ext cx="1224136" cy="122413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755650" y="1785938"/>
            <a:ext cx="7388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Лы́жное двоебо́рье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Nordic Combined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олимпийский вид спорта, сочетающий в своей программе прыжки на лыжах с трамплина и лыжные гонки. Другое название —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северная комбинация</a:t>
            </a: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5" descr="3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786063" y="285750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907704" y="974631"/>
            <a:ext cx="667971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Лыжное двоеборье</a:t>
            </a:r>
          </a:p>
        </p:txBody>
      </p:sp>
    </p:spTree>
    <p:extLst>
      <p:ext uri="{BB962C8B-B14F-4D97-AF65-F5344CB8AC3E}">
        <p14:creationId xmlns:p14="http://schemas.microsoft.com/office/powerpoint/2010/main" val="448251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Luge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52320" y="5500822"/>
            <a:ext cx="1265337" cy="1265337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436" name="Рисунок 4" descr="9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00313" y="3573016"/>
            <a:ext cx="3444875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8438" name="Прямоугольник 5"/>
          <p:cNvSpPr>
            <a:spLocks noChangeArrowheads="1"/>
          </p:cNvSpPr>
          <p:nvPr/>
        </p:nvSpPr>
        <p:spPr bwMode="auto">
          <a:xfrm>
            <a:off x="571500" y="2000250"/>
            <a:ext cx="803275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Са́нный спорт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(нем.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Rennrodeln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, 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Luge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зимний олимпийский вид спорта, в котором участники соревнуются в скоростном спуске на одноместных или двухместных санях по заранее подготовленной трассе. Спортсмены располагаются на санях на спине, ногами вперед. Управление санями производится при помощи изменения положения тела.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907704" y="1076920"/>
            <a:ext cx="594996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Санный спорт</a:t>
            </a:r>
          </a:p>
        </p:txBody>
      </p:sp>
    </p:spTree>
    <p:extLst>
      <p:ext uri="{BB962C8B-B14F-4D97-AF65-F5344CB8AC3E}">
        <p14:creationId xmlns:p14="http://schemas.microsoft.com/office/powerpoint/2010/main" val="275489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nowboard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59355" y="5661248"/>
            <a:ext cx="1022183" cy="102218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395288" y="1700213"/>
            <a:ext cx="4319587" cy="4872037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Сноубо́рдинг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snowboarding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 — экстремальный вид спорта, заключающийся в спуске с заснеженных склонов и гор на специальном снаряде — сноуборде. Изначально зимний вид спорта, хотя отдельные экстремалы освоили его даже летом, катаясь на сноуборде на песчаных склонах (сэндбординг).</a:t>
            </a:r>
          </a:p>
          <a:p>
            <a:pPr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1998 году на зимней Олимпиаде в Нагано сноубординг был впервые включён в олимпийскую программу.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>
              <a:latin typeface="+mn-lt"/>
            </a:endParaRPr>
          </a:p>
        </p:txBody>
      </p:sp>
      <p:pic>
        <p:nvPicPr>
          <p:cNvPr id="20485" name="Рисунок 5" descr="11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714875" y="2143125"/>
            <a:ext cx="3733800" cy="250031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492601" y="519410"/>
            <a:ext cx="547784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Сноубординг</a:t>
            </a:r>
          </a:p>
        </p:txBody>
      </p:sp>
    </p:spTree>
    <p:extLst>
      <p:ext uri="{BB962C8B-B14F-4D97-AF65-F5344CB8AC3E}">
        <p14:creationId xmlns:p14="http://schemas.microsoft.com/office/powerpoint/2010/main" val="810310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Cross_country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524329" y="5578971"/>
            <a:ext cx="1080120" cy="10801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68313" y="1844675"/>
            <a:ext cx="8207375" cy="923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Лы́жные го́нки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— гонки на лыжах на определённую дистанцию по специально подготовленной трассе среди лиц определённой категории (возрастной, половой и т. д.). Относятся к циклическим видам спорта.</a:t>
            </a:r>
          </a:p>
        </p:txBody>
      </p:sp>
      <p:pic>
        <p:nvPicPr>
          <p:cNvPr id="17413" name="Рисунок 5" descr="8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785938" y="2893404"/>
            <a:ext cx="4802286" cy="289303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907704" y="943102"/>
            <a:ext cx="614995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Лыжные гонки</a:t>
            </a:r>
          </a:p>
        </p:txBody>
      </p:sp>
    </p:spTree>
    <p:extLst>
      <p:ext uri="{BB962C8B-B14F-4D97-AF65-F5344CB8AC3E}">
        <p14:creationId xmlns:p14="http://schemas.microsoft.com/office/powerpoint/2010/main" val="199237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40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hort_track_speed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52320" y="5348225"/>
            <a:ext cx="1305048" cy="130504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317" name="Прямоугольник 4"/>
          <p:cNvSpPr>
            <a:spLocks noChangeArrowheads="1"/>
          </p:cNvSpPr>
          <p:nvPr/>
        </p:nvSpPr>
        <p:spPr bwMode="auto">
          <a:xfrm>
            <a:off x="611188" y="1673225"/>
            <a:ext cx="7993062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Шорт-трек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(англ.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Short track speed skating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русск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Скоростной бег на коньках на короткой дорожке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форма конькобежного спорта. В соревнованиях несколько спортсменов (как правило 4—8: чем больше дистанция, тем больше спортсменов в забеге) одновременно катаются по овальной ледовой дорожке длиной 111,12 м.</a:t>
            </a:r>
          </a:p>
        </p:txBody>
      </p:sp>
      <p:pic>
        <p:nvPicPr>
          <p:cNvPr id="4" name="Рисунок 5" descr="4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00313" y="3143250"/>
            <a:ext cx="43021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843808" y="548680"/>
            <a:ext cx="42952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</a:p>
        </p:txBody>
      </p:sp>
    </p:spTree>
    <p:extLst>
      <p:ext uri="{BB962C8B-B14F-4D97-AF65-F5344CB8AC3E}">
        <p14:creationId xmlns:p14="http://schemas.microsoft.com/office/powerpoint/2010/main" val="382850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12888"/>
            <a:ext cx="4287837" cy="4916487"/>
          </a:xfrm>
        </p:spPr>
        <p:txBody>
          <a:bodyPr rtlCol="0">
            <a:normAutofit fontScale="55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Биатло́н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 — зимний олимпийский вид спорта, сочетающий лыжную гонку со стрельбой из винтовки. Соревнования по биатлону на зимних Олимпийских играх впервые появились на зимних Олимпийских играх 1924 в Шамони и с зимних Олимпийских игр 1960 в Скво-Вэлли включались в программу каждых последующих Игр. Первоначально соревнования были мужскими, женские дисциплины появились на зимних олимпийских играх 1992 в Альбервиле. В этом виде спорта разыгрываются 10 комплектов наград.</a:t>
            </a:r>
          </a:p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зимних Олимпийских игр 1928 по зимние Олимпийские игры 1948 биатлон был демонстрационным видом спорта.</a:t>
            </a: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Рисунок 3" descr="Svetlana_Ishmouratova_2006.jpg"/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072063" y="1512821"/>
            <a:ext cx="3240930" cy="432124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174" name="TextBox 4"/>
          <p:cNvSpPr txBox="1">
            <a:spLocks noChangeArrowheads="1"/>
          </p:cNvSpPr>
          <p:nvPr/>
        </p:nvSpPr>
        <p:spPr bwMode="auto">
          <a:xfrm>
            <a:off x="4978400" y="5441950"/>
            <a:ext cx="3429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latin typeface="Calibri" pitchFamily="34" charset="0"/>
              </a:rPr>
              <a:t>Светлана Ишмуратова</a:t>
            </a:r>
          </a:p>
        </p:txBody>
      </p:sp>
      <p:pic>
        <p:nvPicPr>
          <p:cNvPr id="4" name="Рисунок 5" descr="Biathlon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7875725" y="5636288"/>
            <a:ext cx="944747" cy="9447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785367" y="523636"/>
            <a:ext cx="35777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Alpine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89016" y="5517232"/>
            <a:ext cx="1115432" cy="111543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514350" y="1484313"/>
            <a:ext cx="828675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Горнолыжный спорт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— спуск с гор на специальных лыжах. Вид спорта, а также популярный вид активного отдыха миллионов людей по всему миру. Родиной горнолыжного спорта являются Альпы, на большинстве языков само название этого вида означает «альпийские лыжи». Горнолыжный спорт впервые был включён в программу IV зимних Олимпийских игр в немецком Гармиш-Партенкирхене в 1936 году. Тогда мужчины и женщины соревновались в комбинации. Интересно, что горнолыжный спорт — один из немногих, в которых мужчины и женщины начали соревноваться на Олимпийских играх в один и тот же год. </a:t>
            </a:r>
          </a:p>
        </p:txBody>
      </p:sp>
      <p:pic>
        <p:nvPicPr>
          <p:cNvPr id="4" name="Рисунок 5" descr="простева1_1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912177" y="3861048"/>
            <a:ext cx="3630613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051720" y="818935"/>
            <a:ext cx="583403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Горнолыжный 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Curl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380312" y="5517232"/>
            <a:ext cx="1152128" cy="115212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785813" y="1571625"/>
            <a:ext cx="7500937" cy="258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Calibri" pitchFamily="34" charset="0"/>
              </a:rPr>
              <a:t>Кёрлинг</a:t>
            </a:r>
            <a:r>
              <a:rPr lang="ru-RU">
                <a:latin typeface="Calibri" pitchFamily="34" charset="0"/>
              </a:rPr>
              <a:t> (англ. </a:t>
            </a:r>
            <a:r>
              <a:rPr lang="ru-RU" i="1">
                <a:latin typeface="Calibri" pitchFamily="34" charset="0"/>
              </a:rPr>
              <a:t>curling</a:t>
            </a:r>
            <a:r>
              <a:rPr lang="ru-RU">
                <a:latin typeface="Calibri" pitchFamily="34" charset="0"/>
              </a:rPr>
              <a:t>, от скотс. </a:t>
            </a:r>
            <a:r>
              <a:rPr lang="ru-RU" i="1">
                <a:latin typeface="Calibri" pitchFamily="34" charset="0"/>
              </a:rPr>
              <a:t>curr</a:t>
            </a:r>
            <a:r>
              <a:rPr lang="ru-RU">
                <a:latin typeface="Calibri" pitchFamily="34" charset="0"/>
              </a:rPr>
              <a:t>) — командная спортивная игра на ледяной площадке. Участники двух команд поочерёдно пускают по льду специальные тяжёлые гранитные снаряды («камни») в сторону размеченной на льду мишени («дома»). </a:t>
            </a:r>
          </a:p>
          <a:p>
            <a:pPr algn="just"/>
            <a:r>
              <a:rPr lang="ru-RU">
                <a:latin typeface="Calibri" pitchFamily="34" charset="0"/>
              </a:rPr>
              <a:t>В 1998 году кёрлинг был признан олимпийским видом спорта, и на зимних Олимпийских играх в Нагано были разыграны первые золотые медали. Победителем в соревнованиях мужчин стала команда Швейцарии, а первые золотые медали у женщин завоевала команда Канады.</a:t>
            </a:r>
          </a:p>
        </p:txBody>
      </p:sp>
      <p:pic>
        <p:nvPicPr>
          <p:cNvPr id="4" name="Рисунок 5" descr="i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428875" y="3840163"/>
            <a:ext cx="3643313" cy="27320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888847" y="625687"/>
            <a:ext cx="336630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Кёрлинг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keleton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308304" y="5554092"/>
            <a:ext cx="1224136" cy="122413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341" name="Прямоугольник 4"/>
          <p:cNvSpPr>
            <a:spLocks noChangeArrowheads="1"/>
          </p:cNvSpPr>
          <p:nvPr/>
        </p:nvSpPr>
        <p:spPr bwMode="auto">
          <a:xfrm>
            <a:off x="571500" y="1557338"/>
            <a:ext cx="77866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b="1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келетон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skeleton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— скелет, каркас) — зимний олимпийский вид спорта, представляющий собой спуск по ледяному жёлобу на двухполозьевых санях на укрепленной раме, победитель которого определяется по сумме двух или четырех заездов.</a:t>
            </a:r>
          </a:p>
        </p:txBody>
      </p:sp>
      <p:pic>
        <p:nvPicPr>
          <p:cNvPr id="4" name="Рисунок 5" descr="5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31269" y="2928938"/>
            <a:ext cx="38671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624672" y="633462"/>
            <a:ext cx="396172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Скелетон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Freestyle_ski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603815" y="5603565"/>
            <a:ext cx="1080120" cy="108012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>
            <a:off x="461963" y="1676400"/>
            <a:ext cx="82089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Фриста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́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йл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англ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Freestyle skiing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) —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вид лыжного спорта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сноубординга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 состав фристайла входят лыжная акробатика, ски-кросс, могул и ньюскул скиинг. Лыжный балет — одна из дисциплин фристайла, существовавшая до 1999 года, была исключена из программ официальных соревнований. Балет состоял из спуска по пологому склону под музыкальное сопровождение с демонстрацией элементов скольжения, шагов, вращений, прыжков.</a:t>
            </a:r>
          </a:p>
        </p:txBody>
      </p:sp>
      <p:pic>
        <p:nvPicPr>
          <p:cNvPr id="4" name="Рисунок 6" descr="7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714625" y="3500438"/>
            <a:ext cx="3983038" cy="26431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664527" y="753407"/>
            <a:ext cx="408323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Фристайл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 Олимпиады есть символы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14258769"/>
              </p:ext>
            </p:extLst>
          </p:nvPr>
        </p:nvGraphicFramePr>
        <p:xfrm>
          <a:off x="1835696" y="2492896"/>
          <a:ext cx="5926137" cy="2709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окумент" r:id="rId4" imgW="5925852" imgH="2709715" progId="Word.Document.12">
                  <p:embed/>
                </p:oleObj>
              </mc:Choice>
              <mc:Fallback>
                <p:oleObj name="Документ" r:id="rId4" imgW="5925852" imgH="270971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696" y="2492896"/>
                        <a:ext cx="5926137" cy="27098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4158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ki_jump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52320" y="5661248"/>
            <a:ext cx="1008112" cy="100811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42938" y="1628775"/>
            <a:ext cx="3757612" cy="43211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algn="just" fontAlgn="auto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Прыжки на лыжах с трамплина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ski jumping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 — вид спорта, включающий прыжки на лыжах со специально оборудованных трамплинов. Выступают как самостоятельный вид спорта, а также входят в программу лыжного двоеборья. Входят в состав Международной федерации лыжного спорта</a:t>
            </a:r>
          </a:p>
        </p:txBody>
      </p:sp>
      <p:pic>
        <p:nvPicPr>
          <p:cNvPr id="21509" name="Рисунок 5" descr="12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286250" y="1500188"/>
            <a:ext cx="4494213" cy="364331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2267744" y="853857"/>
            <a:ext cx="581870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Прыжки с трамплина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763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700213"/>
            <a:ext cx="8248650" cy="2881312"/>
          </a:xfrm>
        </p:spPr>
        <p:txBody>
          <a:bodyPr rtlCol="0">
            <a:normAutofit fontScale="625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Родиной бобслея является Швейцария. Здесь в 1888 году английский турист Уилсон Смит соединил между собой двое саней с доской и использовал их для путешествия из Санкт-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Морица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расположенную несколько ниже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Челерину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Соревнования по бобслею на зимних Олимпийских играх впервые появились на зимних Олимпийских играх 1924 в Шамони и с тех пор включались в программу каждых последующих Игр, кроме зимних Олимпийских игр 1960 в Скво-Вэлли. Первоначально соревнования были мужскими, женские дисциплины появились на зимних олимпийских играх 2002 в Солт-Лейк-Сити. В этом виде спорта разыгрываются 3 комплекта наград.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Рисунок 3" descr="7h_50713520.jpg"/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2571750" y="4437112"/>
            <a:ext cx="3849688" cy="22431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8197" name="Рисунок 4" descr="Bobsleigh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7524328" y="5624763"/>
            <a:ext cx="1080120" cy="10801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781403" y="535781"/>
            <a:ext cx="36400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Бобслей</a:t>
            </a:r>
          </a:p>
        </p:txBody>
      </p:sp>
    </p:spTree>
    <p:extLst>
      <p:ext uri="{BB962C8B-B14F-4D97-AF65-F5344CB8AC3E}">
        <p14:creationId xmlns:p14="http://schemas.microsoft.com/office/powerpoint/2010/main" val="246766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Олимпийский огонь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4302524"/>
              </p:ext>
            </p:extLst>
          </p:nvPr>
        </p:nvGraphicFramePr>
        <p:xfrm>
          <a:off x="1619672" y="1844824"/>
          <a:ext cx="5929313" cy="42579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Документ" r:id="rId4" imgW="5929084" imgH="4617513" progId="Word.Document.12">
                  <p:embed/>
                </p:oleObj>
              </mc:Choice>
              <mc:Fallback>
                <p:oleObj name="Документ" r:id="rId4" imgW="5929084" imgH="461751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19672" y="1844824"/>
                        <a:ext cx="5929313" cy="42579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552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Эмблема Олимпийских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6351037"/>
              </p:ext>
            </p:extLst>
          </p:nvPr>
        </p:nvGraphicFramePr>
        <p:xfrm>
          <a:off x="1475656" y="1844824"/>
          <a:ext cx="5929313" cy="3816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Документ" r:id="rId4" imgW="5929084" imgH="3320167" progId="Word.Document.12">
                  <p:embed/>
                </p:oleObj>
              </mc:Choice>
              <mc:Fallback>
                <p:oleObj name="Документ" r:id="rId4" imgW="5929084" imgH="332016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475656" y="1844824"/>
                        <a:ext cx="5929313" cy="3816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3746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792088"/>
          </a:xfrm>
        </p:spPr>
        <p:txBody>
          <a:bodyPr/>
          <a:lstStyle/>
          <a:p>
            <a:r>
              <a:rPr lang="ru-RU" dirty="0" smtClean="0"/>
              <a:t>Флаг Олимпийских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291264" cy="547260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0048284"/>
              </p:ext>
            </p:extLst>
          </p:nvPr>
        </p:nvGraphicFramePr>
        <p:xfrm>
          <a:off x="1547664" y="1340768"/>
          <a:ext cx="5926137" cy="47492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Документ" r:id="rId4" imgW="5925852" imgH="4026171" progId="Word.Document.12">
                  <p:embed/>
                </p:oleObj>
              </mc:Choice>
              <mc:Fallback>
                <p:oleObj name="Документ" r:id="rId4" imgW="5925852" imgH="40261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47664" y="1340768"/>
                        <a:ext cx="5926137" cy="47492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8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Медали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0197004"/>
              </p:ext>
            </p:extLst>
          </p:nvPr>
        </p:nvGraphicFramePr>
        <p:xfrm>
          <a:off x="1835696" y="2276872"/>
          <a:ext cx="5926137" cy="3205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8" name="Документ" r:id="rId4" imgW="5925852" imgH="3205504" progId="Word.Document.12">
                  <p:embed/>
                </p:oleObj>
              </mc:Choice>
              <mc:Fallback>
                <p:oleObj name="Документ" r:id="rId4" imgW="5925852" imgH="320550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835696" y="2276872"/>
                        <a:ext cx="5926137" cy="3205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0071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6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169" y="-27056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Speed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660286" y="5661248"/>
            <a:ext cx="998414" cy="99841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785813" y="1412875"/>
            <a:ext cx="8072437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Конькобежный спорт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(Скоростной бег на коньках — англ. 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Speed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Skating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 — вид спорта, в котором необходимо как можно быстрее преодолевать определённую дистанцию на ледовом стадионе по замкнутому кругу. 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Конькобежный спорт относится к олимпийским видам спорта с 1924 года. Женские соревнования проводятся с 1960 года, после того как женщины состязались в показательных забегах на Олимпиаде 1932.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На настоящий момент на Олимпийских играх разыгрываются по 6 комплектов медалей для мужчин и женщин. Самый молодой вид — командная гонка преследования — был добавлен на Играх 2006 в Турине.</a:t>
            </a:r>
          </a:p>
          <a:p>
            <a:endParaRPr lang="ru-RU" dirty="0">
              <a:latin typeface="Calibri" pitchFamily="34" charset="0"/>
            </a:endParaRPr>
          </a:p>
        </p:txBody>
      </p:sp>
      <p:pic>
        <p:nvPicPr>
          <p:cNvPr id="4" name="Рисунок 6" descr="2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555776" y="4050743"/>
            <a:ext cx="4230786" cy="239450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763688" y="704890"/>
            <a:ext cx="6689332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Конькобежный спорт</a:t>
            </a:r>
          </a:p>
        </p:txBody>
      </p:sp>
    </p:spTree>
    <p:extLst>
      <p:ext uri="{BB962C8B-B14F-4D97-AF65-F5344CB8AC3E}">
        <p14:creationId xmlns:p14="http://schemas.microsoft.com/office/powerpoint/2010/main" val="410390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3"/>
            <a:ext cx="9136063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Figure_skating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596336" y="5517232"/>
            <a:ext cx="1096368" cy="109636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642938" y="1574800"/>
            <a:ext cx="4286250" cy="424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Фигу́рное ката́ние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 — конькобежный</a:t>
            </a:r>
            <a:r>
              <a:rPr lang="ru-RU" baseline="30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вид спорта, относится к сложнокоординационным видам спорта. Основная идея заключается в передвижении спортсмена или пары спортсменов на коньках по льду с переменами направления скольжения и выполнением дополнительных элементов (вращением, прыжками, комбинаций шагов, поддержек и др.) под музыку.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В 1908 и 1920 годах соревнования по фигурному катанию прошли на летних Олимпийских играх. Фигурное катание первый из зимних видов спорта, попавший в олимпийскую программу. </a:t>
            </a:r>
          </a:p>
        </p:txBody>
      </p:sp>
      <p:pic>
        <p:nvPicPr>
          <p:cNvPr id="4" name="Рисунок 5" descr="10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4929188" y="2000250"/>
            <a:ext cx="3619500" cy="271462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835697" y="764704"/>
            <a:ext cx="70567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Фигурное катание</a:t>
            </a:r>
          </a:p>
        </p:txBody>
      </p:sp>
    </p:spTree>
    <p:extLst>
      <p:ext uri="{BB962C8B-B14F-4D97-AF65-F5344CB8AC3E}">
        <p14:creationId xmlns:p14="http://schemas.microsoft.com/office/powerpoint/2010/main" val="358916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" name="Содержимое 3" descr="Ice_hockey.png">
            <a:hlinkClick r:id="rId3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/>
          </a:blip>
          <a:srcRect/>
          <a:stretch>
            <a:fillRect/>
          </a:stretch>
        </p:blipFill>
        <p:spPr>
          <a:xfrm>
            <a:off x="7452320" y="5625107"/>
            <a:ext cx="1048743" cy="104874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468313" y="1500188"/>
            <a:ext cx="8207375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>
                <a:latin typeface="Times New Roman" pitchFamily="18" charset="0"/>
                <a:cs typeface="Times New Roman" pitchFamily="18" charset="0"/>
              </a:rPr>
              <a:t>Хокке́й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(англ. </a:t>
            </a:r>
            <a:r>
              <a:rPr lang="ru-RU" i="1">
                <a:latin typeface="Times New Roman" pitchFamily="18" charset="0"/>
                <a:cs typeface="Times New Roman" pitchFamily="18" charset="0"/>
              </a:rPr>
              <a:t>Hockey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) — вид спорта, в котором две команды стараются поразить твёрдым, круглым мячом или шайбой цель — ворота противника, используя клюшки. В каждой команде есть один вратарь, который защищает ворота своей команды. </a:t>
            </a:r>
          </a:p>
          <a:p>
            <a:pPr algn="just"/>
            <a:r>
              <a:rPr lang="ru-RU">
                <a:latin typeface="Times New Roman" pitchFamily="18" charset="0"/>
                <a:cs typeface="Times New Roman" pitchFamily="18" charset="0"/>
              </a:rPr>
              <a:t>Первый турнир по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хоккею с шайбой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в рамках </a:t>
            </a:r>
            <a:r>
              <a:rPr lang="ru-RU" b="1">
                <a:latin typeface="Times New Roman" pitchFamily="18" charset="0"/>
                <a:cs typeface="Times New Roman" pitchFamily="18" charset="0"/>
              </a:rPr>
              <a:t>Олимпийских игр</a:t>
            </a:r>
            <a:r>
              <a:rPr lang="ru-RU">
                <a:latin typeface="Times New Roman" pitchFamily="18" charset="0"/>
                <a:cs typeface="Times New Roman" pitchFamily="18" charset="0"/>
              </a:rPr>
              <a:t> состоялся на летних Олимпийских играх 1920 года. С 1924 года хоккей с шайбой переехал в программу зимних Олимпийских игр. Турнир по хоккею с шайбой среди женских команд включён в олимпийскую программу с зимних Олимпийских игр 1998 года в Нагано.</a:t>
            </a:r>
          </a:p>
        </p:txBody>
      </p:sp>
      <p:pic>
        <p:nvPicPr>
          <p:cNvPr id="4" name="Рисунок 5" descr="6.jpg"/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2786063" y="4143375"/>
            <a:ext cx="3357562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3347864" y="597793"/>
            <a:ext cx="29736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Хоккей</a:t>
            </a:r>
          </a:p>
        </p:txBody>
      </p:sp>
    </p:spTree>
    <p:extLst>
      <p:ext uri="{BB962C8B-B14F-4D97-AF65-F5344CB8AC3E}">
        <p14:creationId xmlns:p14="http://schemas.microsoft.com/office/powerpoint/2010/main" val="1823202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</TotalTime>
  <Words>200</Words>
  <Application>Microsoft Office PowerPoint</Application>
  <PresentationFormat>Экран (4:3)</PresentationFormat>
  <Paragraphs>45</Paragraphs>
  <Slides>21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Тема Office</vt:lpstr>
      <vt:lpstr>Документ</vt:lpstr>
      <vt:lpstr>Презентация PowerPoint</vt:lpstr>
      <vt:lpstr>У Олимпиады есть символы</vt:lpstr>
      <vt:lpstr>Олимпийский огонь</vt:lpstr>
      <vt:lpstr>Эмблема Олимпийских игр</vt:lpstr>
      <vt:lpstr>Флаг Олимпийских игр</vt:lpstr>
      <vt:lpstr>Медали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Your Company Name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Олимпийские виды спорта</dc:title>
  <dc:creator>Your User Name</dc:creator>
  <cp:lastModifiedBy>ДомПК</cp:lastModifiedBy>
  <cp:revision>15</cp:revision>
  <dcterms:created xsi:type="dcterms:W3CDTF">2014-01-29T15:08:37Z</dcterms:created>
  <dcterms:modified xsi:type="dcterms:W3CDTF">2015-02-04T04:21:48Z</dcterms:modified>
</cp:coreProperties>
</file>