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341" r:id="rId2"/>
    <p:sldId id="256" r:id="rId3"/>
    <p:sldId id="309" r:id="rId4"/>
    <p:sldId id="276" r:id="rId5"/>
    <p:sldId id="259" r:id="rId6"/>
    <p:sldId id="310" r:id="rId7"/>
    <p:sldId id="311" r:id="rId8"/>
    <p:sldId id="262" r:id="rId9"/>
    <p:sldId id="264" r:id="rId10"/>
    <p:sldId id="312" r:id="rId11"/>
    <p:sldId id="313" r:id="rId12"/>
    <p:sldId id="314" r:id="rId13"/>
    <p:sldId id="315" r:id="rId14"/>
    <p:sldId id="33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27" autoAdjust="0"/>
    <p:restoredTop sz="97378" autoAdjust="0"/>
  </p:normalViewPr>
  <p:slideViewPr>
    <p:cSldViewPr>
      <p:cViewPr varScale="1">
        <p:scale>
          <a:sx n="88" d="100"/>
          <a:sy n="88" d="100"/>
        </p:scale>
        <p:origin x="9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95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smiles.33b.ru/smile.20434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08985"/>
            <a:ext cx="8229600" cy="476632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Приветствуем участников районного конкурса 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«Знатоки географии»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4680520" cy="4464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Возглавил первое русское  кругосветное плавание (1803-1806 гг.)  на кораблях «Надежда» и «Нева». Описание путешествия изложил в трёхтомном труде с приложением более чем 100 карт.</a:t>
            </a:r>
          </a:p>
          <a:p>
            <a:endParaRPr lang="ru-RU" dirty="0"/>
          </a:p>
        </p:txBody>
      </p:sp>
      <p:pic>
        <p:nvPicPr>
          <p:cNvPr id="4" name="Рисунок 3" descr="Kruzenshtern_I_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3" y="1000125"/>
            <a:ext cx="39751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0"/>
            <a:ext cx="4906888" cy="478112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Английский путешественник,  исследовал труднодоступные районы  Африки, открыл один из крупнейших водопадов – Виктория. В 1851 – 56гг. пересёк Африку с запада на восток.</a:t>
            </a:r>
          </a:p>
          <a:p>
            <a:endParaRPr lang="ru-RU" dirty="0"/>
          </a:p>
        </p:txBody>
      </p:sp>
      <p:pic>
        <p:nvPicPr>
          <p:cNvPr id="4" name="Рисунок 3" descr="444px-David_Livingstone_by_Frederick_Hav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4024312" cy="543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7091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Русский путешественник, исследователь Центральной Азии. Исследовал труднодоступные районы Азии и нанёс на карту более 20 горных хребтов, целый ряд озер и рек.</a:t>
            </a:r>
          </a:p>
          <a:p>
            <a:endParaRPr lang="ru-RU" dirty="0"/>
          </a:p>
        </p:txBody>
      </p:sp>
      <p:pic>
        <p:nvPicPr>
          <p:cNvPr id="4" name="Рисунок 3" descr="prjevalskiy_5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412776"/>
            <a:ext cx="4006850" cy="4929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 Норвежский  полярный исследователь, в 1911 г. первым достиг Южного полюса. Первый человек, побывавший на обоих  географических полюсах планеты.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914775" cy="550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4330824" cy="46805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Русский исследователь Арктики, гидрограф (1877 – 1914). </a:t>
            </a:r>
          </a:p>
          <a:p>
            <a:pPr>
              <a:buNone/>
            </a:pPr>
            <a:r>
              <a:rPr lang="ru-RU" b="1" dirty="0" smtClean="0"/>
              <a:t>В 1912г. организовал экспедицию к Северному полюсу на судне «Св. Фока».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4104456" cy="540060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География – 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наука, изучающая планету Земля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03848" y="0"/>
            <a:ext cx="59401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Великие путешественники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Географическая карта</a:t>
            </a:r>
          </a:p>
          <a:p>
            <a:r>
              <a:rPr lang="ru-RU" sz="3600" b="1" dirty="0" err="1" smtClean="0">
                <a:solidFill>
                  <a:srgbClr val="002060"/>
                </a:solidFill>
              </a:rPr>
              <a:t>Геофото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</a:rPr>
              <a:t>Метаграмма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</a:rPr>
              <a:t>Геологика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Географические названия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Чудеса света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Флаги стран мира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Страны и города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Documents and Settings\Мама\Мои документы\Учёба\1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976664" cy="48965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993300"/>
                </a:solidFill>
              </a:rPr>
              <a:t>Великие путешественники</a:t>
            </a:r>
            <a:endParaRPr lang="ru-RU" sz="6600" dirty="0">
              <a:solidFill>
                <a:srgbClr val="993300"/>
              </a:solidFill>
            </a:endParaRPr>
          </a:p>
        </p:txBody>
      </p:sp>
      <p:pic>
        <p:nvPicPr>
          <p:cNvPr id="1026" name="Picture 2" descr="C:\Documents and Settings\Мама\Мои документы\Мои рисунки\Рисунок8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160"/>
            <a:ext cx="9144000" cy="1988840"/>
          </a:xfrm>
          <a:prstGeom prst="rect">
            <a:avLst/>
          </a:prstGeom>
          <a:noFill/>
        </p:spPr>
      </p:pic>
      <p:pic>
        <p:nvPicPr>
          <p:cNvPr id="6" name="Picture 11" descr="http://s2.rimg.info/9b5d53b12861b06de95d78e03781d004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3357563"/>
            <a:ext cx="31099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rco_Polo_portra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836713"/>
            <a:ext cx="3615630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764704"/>
            <a:ext cx="5122912" cy="58326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Великий итальянский  путешественник, совершивший в 1271—1295 гг. поход в Китай. Путешествие проходило через Малую Азию, Персию, Памир и пустыню Гоби. В Китае провел 17 лет, находясь на службе у китайского императора. Домой он  вернулся морем, обогнув Азию с юга, участвуя в войне с Генуей, в 1298 г. был взят в плен и в тюрьме продиктовал одному из узников рассказ о своем путешествии, снискавшем  ему европейскую славу.</a:t>
            </a:r>
          </a:p>
          <a:p>
            <a:endParaRPr lang="ru-RU" dirty="0"/>
          </a:p>
        </p:txBody>
      </p:sp>
    </p:spTree>
  </p:cSld>
  <p:clrMapOvr>
    <a:masterClrMapping/>
  </p:clrMapOvr>
  <p:transition advTm="30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186370" cy="134777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spc="0" dirty="0">
              <a:ln w="50800"/>
              <a:solidFill>
                <a:schemeClr val="accent5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4330824" cy="4872583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dirty="0" smtClean="0"/>
              <a:t>    </a:t>
            </a:r>
            <a:r>
              <a:rPr lang="ru-RU" b="1" dirty="0" smtClean="0"/>
              <a:t>Во главе испанской морской экспедиции</a:t>
            </a:r>
            <a:r>
              <a:rPr lang="en-US" b="1" dirty="0" smtClean="0"/>
              <a:t> </a:t>
            </a:r>
            <a:r>
              <a:rPr lang="ru-RU" b="1" dirty="0" smtClean="0"/>
              <a:t>в 1519 – 21гг. совершил первое кругосветное путешествие. Это путешествие доказало шарообразность нашей планеты и единство Мирового океана.</a:t>
            </a:r>
          </a:p>
        </p:txBody>
      </p:sp>
      <p:pic>
        <p:nvPicPr>
          <p:cNvPr id="5" name="Рисунок 4" descr="542px-Портрет_Магеллана_из_галереи_Уффици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692696"/>
            <a:ext cx="4104456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4186808" cy="42093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Португальский мореплаватель, первым проложившим  морской путь в Индию в 1497 – 98гг.</a:t>
            </a:r>
          </a:p>
          <a:p>
            <a:endParaRPr lang="ru-RU" dirty="0"/>
          </a:p>
        </p:txBody>
      </p:sp>
      <p:pic>
        <p:nvPicPr>
          <p:cNvPr id="4" name="Рисунок 3" descr="411px-Vasco_da_Gama копия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5" y="836712"/>
            <a:ext cx="4110038" cy="5521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4824536" cy="50406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Купец из Твери. В </a:t>
            </a:r>
            <a:r>
              <a:rPr lang="en-US" b="1" dirty="0" smtClean="0"/>
              <a:t>XV</a:t>
            </a:r>
            <a:r>
              <a:rPr lang="ru-RU" b="1" dirty="0" smtClean="0"/>
              <a:t> в. совершил  путешествие в Индию, преодолев на пути туда и обратно Каспийское, Аравийское  и Черное моря. Свои впечатления изложил в книге «Хождение за три моря».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57313"/>
            <a:ext cx="3761557" cy="4735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484784"/>
            <a:ext cx="4258816" cy="482457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Исследовал северные и восточные берега нашей страны, открыл пролив между Азией и Америкой, который носит его имя.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1"/>
            <a:ext cx="3312368" cy="3960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0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1409</TotalTime>
  <Words>344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Приветствуем участников районного конкурса   «Знатоки географии» </vt:lpstr>
      <vt:lpstr>География –  наука, изучающая планету Земля</vt:lpstr>
      <vt:lpstr>Презентация PowerPoint</vt:lpstr>
      <vt:lpstr>Великие путешественники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–  наука, изучающая планету Земля</dc:title>
  <dc:creator>Мама</dc:creator>
  <cp:lastModifiedBy>Алексей Пастухов</cp:lastModifiedBy>
  <cp:revision>137</cp:revision>
  <dcterms:created xsi:type="dcterms:W3CDTF">2011-12-16T16:52:36Z</dcterms:created>
  <dcterms:modified xsi:type="dcterms:W3CDTF">2015-02-04T17:51:45Z</dcterms:modified>
</cp:coreProperties>
</file>