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77" r:id="rId2"/>
    <p:sldId id="272" r:id="rId3"/>
    <p:sldId id="317" r:id="rId4"/>
    <p:sldId id="273" r:id="rId5"/>
    <p:sldId id="316" r:id="rId6"/>
    <p:sldId id="32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27" autoAdjust="0"/>
    <p:restoredTop sz="97378" autoAdjust="0"/>
  </p:normalViewPr>
  <p:slideViewPr>
    <p:cSldViewPr>
      <p:cViewPr varScale="1">
        <p:scale>
          <a:sx n="88" d="100"/>
          <a:sy n="88" d="100"/>
        </p:scale>
        <p:origin x="93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695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Мама\Мои документы\Мои рисунки\Рисунок20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7560840" cy="51125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Географическая карта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0" y="274638"/>
            <a:ext cx="3394720" cy="5242594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30 июня 1908 года в центральной части Сибири произошло необычное событие, связанное с загадочным явлением.</a:t>
            </a:r>
          </a:p>
        </p:txBody>
      </p:sp>
      <p:pic>
        <p:nvPicPr>
          <p:cNvPr id="40967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836712"/>
            <a:ext cx="5078338" cy="5760640"/>
          </a:xfrm>
          <a:noFill/>
        </p:spPr>
      </p:pic>
      <p:sp>
        <p:nvSpPr>
          <p:cNvPr id="40963" name="WordArt 5"/>
          <p:cNvSpPr>
            <a:spLocks noChangeArrowheads="1" noChangeShapeType="1" noTextEdit="1"/>
          </p:cNvSpPr>
          <p:nvPr/>
        </p:nvSpPr>
        <p:spPr bwMode="auto">
          <a:xfrm>
            <a:off x="4427984" y="4581128"/>
            <a:ext cx="4244529" cy="12241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309"/>
              </a:avLst>
            </a:prstTxWarp>
          </a:bodyPr>
          <a:lstStyle/>
          <a:p>
            <a:pPr algn="ctr"/>
            <a:endParaRPr lang="ru-RU" sz="2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40966" name="WordArt 8"/>
          <p:cNvSpPr>
            <a:spLocks noChangeArrowheads="1" noChangeShapeType="1" noTextEdit="1"/>
          </p:cNvSpPr>
          <p:nvPr/>
        </p:nvSpPr>
        <p:spPr bwMode="auto">
          <a:xfrm>
            <a:off x="6516688" y="1484313"/>
            <a:ext cx="1368425" cy="1150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9050">
                <a:solidFill>
                  <a:srgbClr val="00FF00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5445224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 pitchFamily="66" charset="0"/>
              </a:rPr>
              <a:t>О каком явлении 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 pitchFamily="66" charset="0"/>
              </a:rPr>
              <a:t>идет речь?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Monotype Corsiva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475656" y="332656"/>
            <a:ext cx="120243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5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5000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Мама\Рабочий стол\Отсканировано 09.01.2012 18-31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560840" cy="50405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/>
              </a:rPr>
              <a:t>Назовите проливы и остров, изображённые на фрагменте карты</a:t>
            </a:r>
            <a:endParaRPr lang="ru-RU" sz="32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5589240"/>
            <a:ext cx="5760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4400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08304" y="5085185"/>
            <a:ext cx="6480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4400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5085184"/>
            <a:ext cx="7920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4400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187624" y="1628800"/>
            <a:ext cx="144016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15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35000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Назовите территорию России и преобладающие ветры, которые меняют направление на ней два раза в год.</a:t>
            </a:r>
          </a:p>
        </p:txBody>
      </p:sp>
      <p:pic>
        <p:nvPicPr>
          <p:cNvPr id="41995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4008" y="1988840"/>
            <a:ext cx="4248472" cy="3368973"/>
          </a:xfrm>
          <a:noFill/>
        </p:spPr>
      </p:pic>
      <p:sp>
        <p:nvSpPr>
          <p:cNvPr id="41987" name="AutoShape 6"/>
          <p:cNvSpPr>
            <a:spLocks noChangeArrowheads="1"/>
          </p:cNvSpPr>
          <p:nvPr/>
        </p:nvSpPr>
        <p:spPr bwMode="auto">
          <a:xfrm>
            <a:off x="6300788" y="5445125"/>
            <a:ext cx="1079500" cy="144463"/>
          </a:xfrm>
          <a:prstGeom prst="rightArrow">
            <a:avLst>
              <a:gd name="adj1" fmla="val 50000"/>
              <a:gd name="adj2" fmla="val 186813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88" name="AutoShape 7"/>
          <p:cNvSpPr>
            <a:spLocks noChangeArrowheads="1"/>
          </p:cNvSpPr>
          <p:nvPr/>
        </p:nvSpPr>
        <p:spPr bwMode="auto">
          <a:xfrm>
            <a:off x="1403350" y="5445224"/>
            <a:ext cx="1223963" cy="216024"/>
          </a:xfrm>
          <a:prstGeom prst="leftArrow">
            <a:avLst>
              <a:gd name="adj1" fmla="val 50000"/>
              <a:gd name="adj2" fmla="val 21181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89" name="WordArt 10"/>
          <p:cNvSpPr>
            <a:spLocks noChangeArrowheads="1" noChangeShapeType="1" noTextEdit="1"/>
          </p:cNvSpPr>
          <p:nvPr/>
        </p:nvSpPr>
        <p:spPr bwMode="auto">
          <a:xfrm>
            <a:off x="1476375" y="5805488"/>
            <a:ext cx="1223963" cy="163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летом</a:t>
            </a:r>
          </a:p>
        </p:txBody>
      </p:sp>
      <p:sp>
        <p:nvSpPr>
          <p:cNvPr id="41990" name="WordArt 11"/>
          <p:cNvSpPr>
            <a:spLocks noChangeArrowheads="1" noChangeShapeType="1" noTextEdit="1"/>
          </p:cNvSpPr>
          <p:nvPr/>
        </p:nvSpPr>
        <p:spPr bwMode="auto">
          <a:xfrm>
            <a:off x="6156325" y="5734050"/>
            <a:ext cx="1296988" cy="234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зимой</a:t>
            </a:r>
          </a:p>
        </p:txBody>
      </p:sp>
      <p:sp>
        <p:nvSpPr>
          <p:cNvPr id="41991" name="WordArt 12"/>
          <p:cNvSpPr>
            <a:spLocks noChangeArrowheads="1" noChangeShapeType="1" noTextEdit="1"/>
          </p:cNvSpPr>
          <p:nvPr/>
        </p:nvSpPr>
        <p:spPr bwMode="auto">
          <a:xfrm>
            <a:off x="3924300" y="1484313"/>
            <a:ext cx="1295400" cy="28082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4199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88840"/>
            <a:ext cx="4104455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вал 9"/>
          <p:cNvSpPr/>
          <p:nvPr/>
        </p:nvSpPr>
        <p:spPr>
          <a:xfrm>
            <a:off x="3851920" y="5589240"/>
            <a:ext cx="122413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15000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Байкал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0"/>
            <a:ext cx="676875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Какие объекты обозначены на карте?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3429000"/>
            <a:ext cx="8640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4000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4653136"/>
            <a:ext cx="8640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4000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4365104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5301208"/>
            <a:ext cx="11521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4400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360080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79512" y="1196752"/>
            <a:ext cx="133265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15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35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объекты на карте России обозначенные знаком </a:t>
            </a:r>
            <a:r>
              <a:rPr lang="ru-RU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«?»</a:t>
            </a:r>
            <a:r>
              <a:rPr lang="ru-RU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9154" name="Picture 2" descr="C:\Documents and Settings\Мама\Рабочий стол\Отсканировано 10.01.2012 19-32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712968" cy="525658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843808" y="3933056"/>
            <a:ext cx="648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2800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04248" y="1196752"/>
            <a:ext cx="9361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2800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1" y="2492896"/>
            <a:ext cx="504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2800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492896"/>
            <a:ext cx="7920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2800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9" y="2276872"/>
            <a:ext cx="5040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2800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1196752"/>
            <a:ext cx="149046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25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60000"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1406</TotalTime>
  <Words>83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7" baseType="lpstr">
      <vt:lpstr>Arial</vt:lpstr>
      <vt:lpstr>Book Antiqua</vt:lpstr>
      <vt:lpstr>Comic Sans MS</vt:lpstr>
      <vt:lpstr>Impact</vt:lpstr>
      <vt:lpstr>Lucida Sans</vt:lpstr>
      <vt:lpstr>Monotype Corsiva</vt:lpstr>
      <vt:lpstr>Times New Roman</vt:lpstr>
      <vt:lpstr>Wingdings</vt:lpstr>
      <vt:lpstr>Wingdings 2</vt:lpstr>
      <vt:lpstr>Wingdings 3</vt:lpstr>
      <vt:lpstr>Апекс</vt:lpstr>
      <vt:lpstr>Географическая карта</vt:lpstr>
      <vt:lpstr>30 июня 1908 года в центральной части Сибири произошло необычное событие, связанное с загадочным явлением.</vt:lpstr>
      <vt:lpstr>Назовите проливы и остров, изображённые на фрагменте карты</vt:lpstr>
      <vt:lpstr>Назовите территорию России и преобладающие ветры, которые меняют направление на ней два раза в год.</vt:lpstr>
      <vt:lpstr>Какие объекты обозначены на карте?</vt:lpstr>
      <vt:lpstr>Назовите объекты на карте России обозначенные знаком «?» 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 –  наука, изучающая планету Земля</dc:title>
  <dc:creator>Мама</dc:creator>
  <cp:lastModifiedBy>Алексей Пастухов</cp:lastModifiedBy>
  <cp:revision>141</cp:revision>
  <dcterms:created xsi:type="dcterms:W3CDTF">2011-12-16T16:52:36Z</dcterms:created>
  <dcterms:modified xsi:type="dcterms:W3CDTF">2015-02-04T17:54:11Z</dcterms:modified>
</cp:coreProperties>
</file>