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71" r:id="rId2"/>
    <p:sldId id="278" r:id="rId3"/>
    <p:sldId id="318" r:id="rId4"/>
    <p:sldId id="280" r:id="rId5"/>
    <p:sldId id="283" r:id="rId6"/>
    <p:sldId id="281" r:id="rId7"/>
    <p:sldId id="319" r:id="rId8"/>
    <p:sldId id="320" r:id="rId9"/>
    <p:sldId id="285" r:id="rId10"/>
    <p:sldId id="287" r:id="rId11"/>
    <p:sldId id="288" r:id="rId12"/>
    <p:sldId id="286" r:id="rId13"/>
    <p:sldId id="289" r:id="rId14"/>
    <p:sldId id="29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27" autoAdjust="0"/>
    <p:restoredTop sz="97378" autoAdjust="0"/>
  </p:normalViewPr>
  <p:slideViewPr>
    <p:cSldViewPr>
      <p:cViewPr varScale="1">
        <p:scale>
          <a:sx n="88" d="100"/>
          <a:sy n="88" d="100"/>
        </p:scale>
        <p:origin x="93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16954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797A-ECC6-4E48-8C6A-FD49E3FB541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3BB1-7960-426D-A62F-1B56D370BE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797A-ECC6-4E48-8C6A-FD49E3FB541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3BB1-7960-426D-A62F-1B56D370B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797A-ECC6-4E48-8C6A-FD49E3FB541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3BB1-7960-426D-A62F-1B56D370B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384282-E3E5-45CA-9D49-E08729FA31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797A-ECC6-4E48-8C6A-FD49E3FB541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3BB1-7960-426D-A62F-1B56D370B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797A-ECC6-4E48-8C6A-FD49E3FB541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63D3BB1-7960-426D-A62F-1B56D370B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797A-ECC6-4E48-8C6A-FD49E3FB541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3BB1-7960-426D-A62F-1B56D370B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797A-ECC6-4E48-8C6A-FD49E3FB541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3BB1-7960-426D-A62F-1B56D370B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797A-ECC6-4E48-8C6A-FD49E3FB541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3BB1-7960-426D-A62F-1B56D370B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797A-ECC6-4E48-8C6A-FD49E3FB541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3BB1-7960-426D-A62F-1B56D370B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797A-ECC6-4E48-8C6A-FD49E3FB541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3BB1-7960-426D-A62F-1B56D370B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797A-ECC6-4E48-8C6A-FD49E3FB541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3BB1-7960-426D-A62F-1B56D370B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E72797A-ECC6-4E48-8C6A-FD49E3FB541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63D3BB1-7960-426D-A62F-1B56D370B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fotki.yandex.ru/users/almyashovsv/view/116172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Мама\Мои документы\Мои рисунки\Рисунок29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628800"/>
            <a:ext cx="6048672" cy="482453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50306"/>
          </a:xfrm>
        </p:spPr>
        <p:txBody>
          <a:bodyPr>
            <a:normAutofit/>
          </a:bodyPr>
          <a:lstStyle/>
          <a:p>
            <a:r>
              <a:rPr lang="ru-RU" sz="8000" dirty="0" err="1" smtClean="0">
                <a:solidFill>
                  <a:srgbClr val="002060"/>
                </a:solidFill>
              </a:rPr>
              <a:t>Геофото</a:t>
            </a:r>
            <a:endParaRPr lang="ru-RU" sz="8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476250"/>
            <a:ext cx="7993063" cy="2665413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2800" b="1" dirty="0" smtClean="0"/>
              <a:t>С </a:t>
            </a:r>
            <a:r>
              <a:rPr lang="ru-RU" sz="2800" b="1" dirty="0" smtClean="0">
                <a:solidFill>
                  <a:srgbClr val="FF0000"/>
                </a:solidFill>
              </a:rPr>
              <a:t>«П» </a:t>
            </a:r>
            <a:r>
              <a:rPr lang="ru-RU" sz="2800" b="1" dirty="0" smtClean="0"/>
              <a:t>- подземное жилище, </a:t>
            </a:r>
          </a:p>
          <a:p>
            <a:pPr eaLnBrk="1" hangingPunct="1">
              <a:buFontTx/>
              <a:buNone/>
              <a:defRPr/>
            </a:pPr>
            <a:r>
              <a:rPr lang="ru-RU" sz="2800" b="1" dirty="0" smtClean="0"/>
              <a:t>Спелеологи в нем рыщут.</a:t>
            </a:r>
          </a:p>
          <a:p>
            <a:pPr eaLnBrk="1" hangingPunct="1">
              <a:buFontTx/>
              <a:buNone/>
              <a:defRPr/>
            </a:pPr>
            <a:r>
              <a:rPr lang="ru-RU" sz="2800" b="1" dirty="0" smtClean="0"/>
              <a:t>С </a:t>
            </a:r>
            <a:r>
              <a:rPr lang="ru-RU" sz="2800" b="1" dirty="0" smtClean="0">
                <a:solidFill>
                  <a:srgbClr val="FF0000"/>
                </a:solidFill>
              </a:rPr>
              <a:t>«М» </a:t>
            </a:r>
            <a:r>
              <a:rPr lang="ru-RU" sz="2800" b="1" dirty="0" smtClean="0"/>
              <a:t>- лесной, озерный край,</a:t>
            </a:r>
          </a:p>
          <a:p>
            <a:pPr eaLnBrk="1" hangingPunct="1">
              <a:buFontTx/>
              <a:buNone/>
              <a:defRPr/>
            </a:pPr>
            <a:r>
              <a:rPr lang="ru-RU" sz="2800" b="1" dirty="0" smtClean="0"/>
              <a:t>Луговой, равнинный рай.</a:t>
            </a:r>
          </a:p>
        </p:txBody>
      </p:sp>
      <p:graphicFrame>
        <p:nvGraphicFramePr>
          <p:cNvPr id="106523" name="Group 27"/>
          <p:cNvGraphicFramePr>
            <a:graphicFrameLocks noGrp="1"/>
          </p:cNvGraphicFramePr>
          <p:nvPr>
            <p:ph sz="half" idx="2"/>
          </p:nvPr>
        </p:nvGraphicFramePr>
        <p:xfrm>
          <a:off x="684213" y="3141663"/>
          <a:ext cx="7715250" cy="2159000"/>
        </p:xfrm>
        <a:graphic>
          <a:graphicData uri="http://schemas.openxmlformats.org/drawingml/2006/table">
            <a:tbl>
              <a:tblPr/>
              <a:tblGrid>
                <a:gridCol w="1285875"/>
                <a:gridCol w="1285875"/>
                <a:gridCol w="1285875"/>
                <a:gridCol w="1285875"/>
                <a:gridCol w="1285875"/>
                <a:gridCol w="1285875"/>
              </a:tblGrid>
              <a:tr h="1079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 П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9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 М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458" name="WordArt 30"/>
          <p:cNvSpPr>
            <a:spLocks noChangeArrowheads="1" noChangeShapeType="1" noTextEdit="1"/>
          </p:cNvSpPr>
          <p:nvPr/>
        </p:nvSpPr>
        <p:spPr bwMode="auto">
          <a:xfrm>
            <a:off x="7019925" y="333375"/>
            <a:ext cx="1433513" cy="21558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endParaRPr lang="ru-RU" sz="36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 advTm="30000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765175"/>
            <a:ext cx="6337300" cy="2519363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2800" b="1" dirty="0" smtClean="0"/>
              <a:t>Меня ребенок каждый знает: </a:t>
            </a:r>
          </a:p>
          <a:p>
            <a:pPr algn="ctr" eaLnBrk="1" hangingPunct="1">
              <a:buFontTx/>
              <a:buNone/>
              <a:defRPr/>
            </a:pPr>
            <a:r>
              <a:rPr lang="ru-RU" sz="2800" b="1" dirty="0" smtClean="0"/>
              <a:t>Я сказки Пушкина герой.</a:t>
            </a:r>
          </a:p>
          <a:p>
            <a:pPr algn="ctr" eaLnBrk="1" hangingPunct="1">
              <a:buFontTx/>
              <a:buNone/>
              <a:defRPr/>
            </a:pPr>
            <a:r>
              <a:rPr lang="ru-RU" sz="2800" b="1" dirty="0" smtClean="0"/>
              <a:t>Но если </a:t>
            </a:r>
            <a:r>
              <a:rPr lang="ru-RU" sz="2800" b="1" dirty="0" smtClean="0">
                <a:solidFill>
                  <a:srgbClr val="FF0066"/>
                </a:solidFill>
              </a:rPr>
              <a:t>«Л» </a:t>
            </a:r>
            <a:r>
              <a:rPr lang="ru-RU" sz="2800" b="1" dirty="0" smtClean="0"/>
              <a:t>на </a:t>
            </a:r>
            <a:r>
              <a:rPr lang="ru-RU" sz="2800" b="1" dirty="0" smtClean="0">
                <a:solidFill>
                  <a:srgbClr val="FF0066"/>
                </a:solidFill>
              </a:rPr>
              <a:t>«Н» </a:t>
            </a:r>
            <a:r>
              <a:rPr lang="ru-RU" sz="2800" b="1" dirty="0" smtClean="0"/>
              <a:t>заменишь, </a:t>
            </a:r>
          </a:p>
          <a:p>
            <a:pPr algn="ctr" eaLnBrk="1" hangingPunct="1">
              <a:buFontTx/>
              <a:buNone/>
              <a:defRPr/>
            </a:pPr>
            <a:r>
              <a:rPr lang="ru-RU" sz="2800" b="1" dirty="0" smtClean="0"/>
              <a:t>Могучей стану я рекой.</a:t>
            </a:r>
          </a:p>
        </p:txBody>
      </p:sp>
      <p:graphicFrame>
        <p:nvGraphicFramePr>
          <p:cNvPr id="107553" name="Group 33"/>
          <p:cNvGraphicFramePr>
            <a:graphicFrameLocks noGrp="1"/>
          </p:cNvGraphicFramePr>
          <p:nvPr>
            <p:ph sz="half" idx="2"/>
          </p:nvPr>
        </p:nvGraphicFramePr>
        <p:xfrm>
          <a:off x="1547664" y="3212976"/>
          <a:ext cx="6408737" cy="2093913"/>
        </p:xfrm>
        <a:graphic>
          <a:graphicData uri="http://schemas.openxmlformats.org/drawingml/2006/table">
            <a:tbl>
              <a:tblPr/>
              <a:tblGrid>
                <a:gridCol w="1068387"/>
                <a:gridCol w="1068388"/>
                <a:gridCol w="1068387"/>
                <a:gridCol w="1066800"/>
                <a:gridCol w="1068388"/>
                <a:gridCol w="1068387"/>
              </a:tblGrid>
              <a:tr h="1152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 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1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 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482" name="WordArt 32"/>
          <p:cNvSpPr>
            <a:spLocks noChangeArrowheads="1" noChangeShapeType="1" noTextEdit="1"/>
          </p:cNvSpPr>
          <p:nvPr/>
        </p:nvSpPr>
        <p:spPr bwMode="auto">
          <a:xfrm>
            <a:off x="7092950" y="333375"/>
            <a:ext cx="1751013" cy="222726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endParaRPr lang="ru-RU" sz="3600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 advTm="30000"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2448272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chemeClr val="tx1"/>
                </a:solidFill>
              </a:rPr>
              <a:t>С </a:t>
            </a:r>
            <a:r>
              <a:rPr lang="ru-RU" sz="4000" dirty="0" smtClean="0">
                <a:solidFill>
                  <a:srgbClr val="FF0000"/>
                </a:solidFill>
              </a:rPr>
              <a:t>«У» </a:t>
            </a:r>
            <a:r>
              <a:rPr lang="ru-RU" sz="4000" dirty="0" smtClean="0">
                <a:solidFill>
                  <a:schemeClr val="tx1"/>
                </a:solidFill>
              </a:rPr>
              <a:t>– она есть у людей,</a:t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chemeClr val="tx1"/>
                </a:solidFill>
              </a:rPr>
              <a:t>Лапой звать то ж у зверей.</a:t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chemeClr val="tx1"/>
                </a:solidFill>
              </a:rPr>
              <a:t>С </a:t>
            </a:r>
            <a:r>
              <a:rPr lang="ru-RU" sz="4000" dirty="0" smtClean="0">
                <a:solidFill>
                  <a:srgbClr val="FF0000"/>
                </a:solidFill>
              </a:rPr>
              <a:t>«Е» </a:t>
            </a:r>
            <a:r>
              <a:rPr lang="ru-RU" sz="4000" dirty="0" smtClean="0">
                <a:solidFill>
                  <a:schemeClr val="tx1"/>
                </a:solidFill>
              </a:rPr>
              <a:t>– длиннющий водоём,</a:t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chemeClr val="tx1"/>
                </a:solidFill>
              </a:rPr>
              <a:t>Не стоит водица в нём.</a:t>
            </a:r>
            <a:r>
              <a:rPr lang="ru-RU" sz="3200" dirty="0" smtClean="0">
                <a:solidFill>
                  <a:schemeClr val="tx1"/>
                </a:solidFill>
              </a:rPr>
              <a:t/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10" name="Содержимое 9"/>
          <p:cNvGraphicFramePr>
            <a:graphicFrameLocks noGrp="1"/>
          </p:cNvGraphicFramePr>
          <p:nvPr>
            <p:ph idx="1"/>
          </p:nvPr>
        </p:nvGraphicFramePr>
        <p:xfrm>
          <a:off x="899592" y="3429000"/>
          <a:ext cx="6912767" cy="2304256"/>
        </p:xfrm>
        <a:graphic>
          <a:graphicData uri="http://schemas.openxmlformats.org/drawingml/2006/table">
            <a:tbl>
              <a:tblPr/>
              <a:tblGrid>
                <a:gridCol w="1439535"/>
                <a:gridCol w="1664462"/>
                <a:gridCol w="1829410"/>
                <a:gridCol w="1979360"/>
              </a:tblGrid>
              <a:tr h="11600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4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42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4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4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419872" y="2852936"/>
            <a:ext cx="45719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Tm="30000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252028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С </a:t>
            </a:r>
            <a:r>
              <a:rPr lang="ru-RU" sz="3600" dirty="0" smtClean="0">
                <a:solidFill>
                  <a:srgbClr val="FF0000"/>
                </a:solidFill>
              </a:rPr>
              <a:t>«К» </a:t>
            </a:r>
            <a:r>
              <a:rPr lang="ru-RU" sz="3600" dirty="0" smtClean="0">
                <a:solidFill>
                  <a:schemeClr val="tx1"/>
                </a:solidFill>
              </a:rPr>
              <a:t>– коль к карте обратиться – 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Это чья – то есть столица.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С </a:t>
            </a:r>
            <a:r>
              <a:rPr lang="ru-RU" sz="3600" dirty="0" smtClean="0">
                <a:solidFill>
                  <a:srgbClr val="FF0000"/>
                </a:solidFill>
              </a:rPr>
              <a:t>«Г» </a:t>
            </a:r>
            <a:r>
              <a:rPr lang="ru-RU" sz="3600" dirty="0" smtClean="0">
                <a:solidFill>
                  <a:schemeClr val="tx1"/>
                </a:solidFill>
              </a:rPr>
              <a:t>– сибирская река,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полноводна, глубока.</a:t>
            </a:r>
            <a:endParaRPr lang="ru-RU" sz="3600" dirty="0"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55576" y="3861048"/>
          <a:ext cx="7416823" cy="2088232"/>
        </p:xfrm>
        <a:graphic>
          <a:graphicData uri="http://schemas.openxmlformats.org/drawingml/2006/table">
            <a:tbl>
              <a:tblPr/>
              <a:tblGrid>
                <a:gridCol w="1094902"/>
                <a:gridCol w="1240073"/>
                <a:gridCol w="1239197"/>
                <a:gridCol w="1240073"/>
                <a:gridCol w="1363381"/>
                <a:gridCol w="1239197"/>
              </a:tblGrid>
              <a:tr h="10441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54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5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41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54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5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advTm="30000"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78298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С </a:t>
            </a:r>
            <a:r>
              <a:rPr lang="ru-RU" sz="3600" dirty="0" smtClean="0">
                <a:solidFill>
                  <a:srgbClr val="FF0000"/>
                </a:solidFill>
              </a:rPr>
              <a:t>«Р» </a:t>
            </a:r>
            <a:r>
              <a:rPr lang="ru-RU" sz="3600" dirty="0" smtClean="0">
                <a:solidFill>
                  <a:schemeClr val="tx1"/>
                </a:solidFill>
              </a:rPr>
              <a:t>– в нём город Подмосковья,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С </a:t>
            </a:r>
            <a:r>
              <a:rPr lang="ru-RU" sz="3600" dirty="0" smtClean="0">
                <a:solidFill>
                  <a:srgbClr val="FF0000"/>
                </a:solidFill>
              </a:rPr>
              <a:t>«Я» </a:t>
            </a:r>
            <a:r>
              <a:rPr lang="ru-RU" sz="3600" dirty="0" smtClean="0">
                <a:solidFill>
                  <a:schemeClr val="tx1"/>
                </a:solidFill>
              </a:rPr>
              <a:t>– приток Москвы - реки </a:t>
            </a:r>
            <a:endParaRPr lang="ru-RU" sz="3600" dirty="0"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899592" y="3573016"/>
          <a:ext cx="7632849" cy="2520280"/>
        </p:xfrm>
        <a:graphic>
          <a:graphicData uri="http://schemas.openxmlformats.org/drawingml/2006/table">
            <a:tbl>
              <a:tblPr/>
              <a:tblGrid>
                <a:gridCol w="1735936"/>
                <a:gridCol w="1966100"/>
                <a:gridCol w="1964713"/>
                <a:gridCol w="1966100"/>
              </a:tblGrid>
              <a:tr h="12601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4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01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1" dirty="0" smtClean="0">
                          <a:latin typeface="Calibri"/>
                          <a:ea typeface="Calibri"/>
                          <a:cs typeface="Times New Roman"/>
                        </a:rPr>
                        <a:t>Я</a:t>
                      </a:r>
                      <a:endParaRPr lang="ru-RU" sz="4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advTm="30000">
    <p:strip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Что это такое и где находится?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Мама\Рабочий стол\Отсканировано 17.12.2011 9-55.bmp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196752"/>
            <a:ext cx="8280920" cy="5472608"/>
          </a:xfrm>
          <a:prstGeom prst="rect">
            <a:avLst/>
          </a:prstGeom>
          <a:noFill/>
        </p:spPr>
      </p:pic>
    </p:spTree>
  </p:cSld>
  <p:clrMapOvr>
    <a:masterClrMapping/>
  </p:clrMapOvr>
  <p:transition advTm="25000"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effectLst/>
              </a:rPr>
              <a:t>Что это за объект?</a:t>
            </a:r>
            <a:endParaRPr lang="ru-RU" dirty="0">
              <a:solidFill>
                <a:srgbClr val="00206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F:\Чудеса света\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340768"/>
            <a:ext cx="8352928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0000"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Что изображено на рисунке и где это находится?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Documents and Settings\Мама\Рабочий стол\Отсканировано 17.12.2011 10-17.bmp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1412776"/>
            <a:ext cx="5328592" cy="5256584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</p:spTree>
  </p:cSld>
  <p:clrMapOvr>
    <a:masterClrMapping/>
  </p:clrMapOvr>
  <p:transition advTm="25000">
    <p:comb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effectLst/>
              </a:rPr>
              <a:t>Где находится и как называется монастырь изображённый на рисунке?</a:t>
            </a:r>
            <a:endParaRPr lang="ru-RU" sz="3200" dirty="0">
              <a:solidFill>
                <a:srgbClr val="00206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Documents and Settings\Мама\Рабочий стол\Отсканировано 17.12.2011 11-05.bmp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015716" y="-63388"/>
            <a:ext cx="5184576" cy="8280920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</p:spTree>
  </p:cSld>
  <p:clrMapOvr>
    <a:masterClrMapping/>
  </p:clrMapOvr>
  <p:transition advTm="30000"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effectLst/>
              </a:rPr>
              <a:t>Где находится этот объект?</a:t>
            </a:r>
            <a:endParaRPr lang="ru-RU" dirty="0">
              <a:solidFill>
                <a:srgbClr val="00206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Documents and Settings\Мама\Рабочий стол\Отсканировано 17.12.2011 10-33.bmp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556792"/>
            <a:ext cx="7920880" cy="4824536"/>
          </a:xfrm>
          <a:prstGeom prst="rect">
            <a:avLst/>
          </a:prstGeom>
          <a:noFill/>
          <a:ln w="28575">
            <a:solidFill>
              <a:srgbClr val="993300"/>
            </a:solidFill>
          </a:ln>
        </p:spPr>
      </p:pic>
    </p:spTree>
  </p:cSld>
  <p:clrMapOvr>
    <a:masterClrMapping/>
  </p:clrMapOvr>
  <p:transition advTm="20000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Все моё имущество\Почитаем\К школе\Презентация по географии\Новая папка\250px-Kiva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60648"/>
            <a:ext cx="5760640" cy="633670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FFC000"/>
                </a:solidFill>
              </a:rPr>
              <a:t>Что это за объект и где он находится?</a:t>
            </a:r>
            <a:endParaRPr lang="ru-RU" sz="4400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advTm="30000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0_1c5cb_cb416e3c_L">
            <a:hlinkClick r:id="rId2" tooltip="Перейти к следующему фото автора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260648"/>
            <a:ext cx="5328592" cy="633670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Кому поставлен этот памятник и где?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dirty="0"/>
          </a:p>
        </p:txBody>
      </p:sp>
    </p:spTree>
  </p:cSld>
  <p:clrMapOvr>
    <a:masterClrMapping/>
  </p:clrMapOvr>
  <p:transition advTm="30000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10346"/>
          </a:xfrm>
        </p:spPr>
        <p:txBody>
          <a:bodyPr>
            <a:normAutofit/>
          </a:bodyPr>
          <a:lstStyle/>
          <a:p>
            <a:r>
              <a:rPr lang="ru-RU" sz="6600" dirty="0" err="1" smtClean="0">
                <a:solidFill>
                  <a:srgbClr val="FF0000"/>
                </a:solidFill>
              </a:rPr>
              <a:t>Метаграмма</a:t>
            </a:r>
            <a:endParaRPr lang="ru-RU" sz="6600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Documents and Settings\Мама\Мои документы\Мои рисунки\Рисунок165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2944812"/>
            <a:ext cx="6192687" cy="3580532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1406</TotalTime>
  <Words>152</Words>
  <Application>Microsoft Office PowerPoint</Application>
  <PresentationFormat>Экран (4:3)</PresentationFormat>
  <Paragraphs>30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5" baseType="lpstr">
      <vt:lpstr>Arial</vt:lpstr>
      <vt:lpstr>Book Antiqua</vt:lpstr>
      <vt:lpstr>Calibri</vt:lpstr>
      <vt:lpstr>Impact</vt:lpstr>
      <vt:lpstr>Lucida Sans</vt:lpstr>
      <vt:lpstr>Tahoma</vt:lpstr>
      <vt:lpstr>Times New Roman</vt:lpstr>
      <vt:lpstr>Wingdings</vt:lpstr>
      <vt:lpstr>Wingdings 2</vt:lpstr>
      <vt:lpstr>Wingdings 3</vt:lpstr>
      <vt:lpstr>Апекс</vt:lpstr>
      <vt:lpstr>Геофото</vt:lpstr>
      <vt:lpstr>Что это такое и где находится?</vt:lpstr>
      <vt:lpstr>Что это за объект?</vt:lpstr>
      <vt:lpstr>Что изображено на рисунке и где это находится?</vt:lpstr>
      <vt:lpstr>Где находится и как называется монастырь изображённый на рисунке?</vt:lpstr>
      <vt:lpstr>Где находится этот объект?</vt:lpstr>
      <vt:lpstr>Что это за объект и где он находится?</vt:lpstr>
      <vt:lpstr>Кому поставлен этот памятник и где?</vt:lpstr>
      <vt:lpstr>Метаграмма</vt:lpstr>
      <vt:lpstr>Презентация PowerPoint</vt:lpstr>
      <vt:lpstr>Презентация PowerPoint</vt:lpstr>
      <vt:lpstr>С «У» – она есть у людей, Лапой звать то ж у зверей. С «Е» – длиннющий водоём, Не стоит водица в нём.  </vt:lpstr>
      <vt:lpstr>С «К» – коль к карте обратиться –  Это чья – то есть столица. С «Г» – сибирская река, полноводна, глубока.</vt:lpstr>
      <vt:lpstr>С «Р» – в нём город Подмосковья, С «Я» – приток Москвы - реки 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География –  наука, изучающая планету Земля</dc:title>
  <dc:creator>Мама</dc:creator>
  <cp:lastModifiedBy>Алексей Пастухов</cp:lastModifiedBy>
  <cp:revision>140</cp:revision>
  <dcterms:created xsi:type="dcterms:W3CDTF">2011-12-16T16:52:36Z</dcterms:created>
  <dcterms:modified xsi:type="dcterms:W3CDTF">2015-02-04T17:56:52Z</dcterms:modified>
</cp:coreProperties>
</file>