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340" r:id="rId2"/>
    <p:sldId id="341" r:id="rId3"/>
    <p:sldId id="291" r:id="rId4"/>
    <p:sldId id="292" r:id="rId5"/>
    <p:sldId id="293" r:id="rId6"/>
    <p:sldId id="294" r:id="rId7"/>
    <p:sldId id="298" r:id="rId8"/>
    <p:sldId id="29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27" autoAdjust="0"/>
    <p:restoredTop sz="97378" autoAdjust="0"/>
  </p:normalViewPr>
  <p:slideViewPr>
    <p:cSldViewPr>
      <p:cViewPr varScale="1">
        <p:scale>
          <a:sx n="88" d="100"/>
          <a:sy n="88" d="100"/>
        </p:scale>
        <p:origin x="9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695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Documents and Settings\Мама\Мои документы\Мои рисунки\Рисунок111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764704"/>
            <a:ext cx="5616624" cy="57606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Разгадать          ребус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chemeClr val="accent4"/>
                </a:solidFill>
                <a:effectLst/>
              </a:rPr>
              <a:t>Шесть рек России </a:t>
            </a:r>
            <a:endParaRPr lang="ru-RU" sz="6000" dirty="0">
              <a:solidFill>
                <a:schemeClr val="accent4"/>
              </a:solidFill>
            </a:endParaRPr>
          </a:p>
        </p:txBody>
      </p:sp>
      <p:pic>
        <p:nvPicPr>
          <p:cNvPr id="4" name="Объект 3" descr="C:\Documents and Settings\Мама\Мои документы\гео. 8 кл\Реки и озёра России. Вн. воды\6 рек России"/>
          <p:cNvPicPr>
            <a:picLocks noGrp="1"/>
          </p:cNvPicPr>
          <p:nvPr>
            <p:ph idx="1"/>
          </p:nvPr>
        </p:nvPicPr>
        <p:blipFill>
          <a:blip r:embed="rId2" cstate="print"/>
          <a:srcRect l="2614" t="9253" r="3015" b="5979"/>
          <a:stretch>
            <a:fillRect/>
          </a:stretch>
        </p:blipFill>
        <p:spPr bwMode="auto">
          <a:xfrm>
            <a:off x="986132" y="1700808"/>
            <a:ext cx="7447336" cy="4680519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9994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Мама\Мои документы\Мои рисунки\Рисунок1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704856" cy="61926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37112"/>
            <a:ext cx="8229600" cy="1872208"/>
          </a:xfrm>
        </p:spPr>
        <p:txBody>
          <a:bodyPr>
            <a:normAutofit/>
          </a:bodyPr>
          <a:lstStyle/>
          <a:p>
            <a:r>
              <a:rPr lang="ru-RU" sz="8800" dirty="0" err="1" smtClean="0">
                <a:solidFill>
                  <a:srgbClr val="FFC000"/>
                </a:solidFill>
              </a:rPr>
              <a:t>Геологика</a:t>
            </a:r>
            <a:endParaRPr lang="ru-RU" sz="8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Documents and Settings\Мама\Мои документы\Мои рисунки\4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Красноярск- Енисей,</a:t>
            </a:r>
          </a:p>
          <a:p>
            <a:pPr algn="r"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Санкт-Петербург- Нева,</a:t>
            </a:r>
          </a:p>
          <a:p>
            <a:pPr algn="r"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Новосибирск-…?</a:t>
            </a: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39552" y="764704"/>
            <a:ext cx="158417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5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5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Documents and Settings\Мама\Мои документы\Мои рисунки\Snezhnaya gor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36912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Южная Америка – </a:t>
            </a:r>
            <a:r>
              <a:rPr lang="ru-RU" sz="3600" b="1" dirty="0" err="1" smtClean="0">
                <a:solidFill>
                  <a:srgbClr val="002060"/>
                </a:solidFill>
              </a:rPr>
              <a:t>Аконкагуа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Африка - Килиманджаро</a:t>
            </a:r>
          </a:p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Австралия…?</a:t>
            </a:r>
          </a:p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Северная Америка…?</a:t>
            </a:r>
          </a:p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Евразия… ?                                                                                             </a:t>
            </a:r>
          </a:p>
        </p:txBody>
      </p:sp>
      <p:sp>
        <p:nvSpPr>
          <p:cNvPr id="6" name="Овал 5"/>
          <p:cNvSpPr/>
          <p:nvPr/>
        </p:nvSpPr>
        <p:spPr>
          <a:xfrm>
            <a:off x="683568" y="980728"/>
            <a:ext cx="1584176" cy="1058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6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30000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Архангельс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3125" y="0"/>
            <a:ext cx="9147125" cy="6858000"/>
          </a:xfrm>
          <a:prstGeom prst="rect">
            <a:avLst/>
          </a:prstGeom>
          <a:noFill/>
          <a:ln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9"/>
            <a:ext cx="4680520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Франция - Париж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Индия - …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Мексика - …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Турция - …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Чили - …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Перу-…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Австрия - …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Ангола - …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Египет- …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Канада - …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Монголия - …</a:t>
            </a:r>
          </a:p>
        </p:txBody>
      </p:sp>
      <p:sp>
        <p:nvSpPr>
          <p:cNvPr id="6" name="Овал 5"/>
          <p:cNvSpPr/>
          <p:nvPr/>
        </p:nvSpPr>
        <p:spPr>
          <a:xfrm>
            <a:off x="7596336" y="476672"/>
            <a:ext cx="1346448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20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50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Мама\Мои документы\Мои рисунки\Рисунок22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75608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229200"/>
            <a:ext cx="8435280" cy="648072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Географические названия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r>
              <a:rPr lang="ru-RU" b="1" dirty="0" smtClean="0"/>
              <a:t>Одно и то же слово по – </a:t>
            </a:r>
            <a:r>
              <a:rPr lang="ru-RU" b="1" dirty="0" err="1" smtClean="0"/>
              <a:t>скифски</a:t>
            </a:r>
            <a:r>
              <a:rPr lang="ru-RU" b="1" dirty="0" smtClean="0"/>
              <a:t> звучит «Дон», на языке манси – «Обь», у черкесов – «</a:t>
            </a:r>
            <a:r>
              <a:rPr lang="ru-RU" b="1" dirty="0" err="1" smtClean="0"/>
              <a:t>Псоу</a:t>
            </a:r>
            <a:r>
              <a:rPr lang="ru-RU" b="1" dirty="0" smtClean="0"/>
              <a:t>», по – </a:t>
            </a:r>
            <a:r>
              <a:rPr lang="ru-RU" b="1" dirty="0" err="1" smtClean="0"/>
              <a:t>удмуртски</a:t>
            </a:r>
            <a:r>
              <a:rPr lang="ru-RU" b="1" dirty="0" smtClean="0"/>
              <a:t> – «Кама». А как будет по – </a:t>
            </a:r>
            <a:r>
              <a:rPr lang="ru-RU" b="1" dirty="0" err="1" smtClean="0"/>
              <a:t>русски</a:t>
            </a:r>
            <a:r>
              <a:rPr lang="ru-RU" b="1" dirty="0" smtClean="0"/>
              <a:t>?</a:t>
            </a:r>
          </a:p>
          <a:p>
            <a:r>
              <a:rPr lang="ru-RU" b="1" dirty="0" smtClean="0"/>
              <a:t>Название какой страны происходит от славянского слова «поле», т.е., ровное, гладкое место?</a:t>
            </a:r>
          </a:p>
          <a:p>
            <a:r>
              <a:rPr lang="ru-RU" b="1" dirty="0" smtClean="0"/>
              <a:t>Назовите «девичью фамилию» Волгограда.</a:t>
            </a:r>
          </a:p>
          <a:p>
            <a:r>
              <a:rPr lang="ru-RU" b="1" dirty="0" smtClean="0"/>
              <a:t>«Самое холодное в нашей стране – это её название». В какой стране родилась эта шутка?</a:t>
            </a:r>
          </a:p>
          <a:p>
            <a:r>
              <a:rPr lang="ru-RU" b="1" dirty="0" smtClean="0"/>
              <a:t>Что означает в переводе с корейского языка слово «</a:t>
            </a:r>
            <a:r>
              <a:rPr lang="ru-RU" b="1" dirty="0" err="1" smtClean="0"/>
              <a:t>сеул</a:t>
            </a:r>
            <a:r>
              <a:rPr lang="ru-RU" b="1" dirty="0" smtClean="0"/>
              <a:t>»?</a:t>
            </a:r>
            <a:endParaRPr lang="ru-RU" b="1" dirty="0"/>
          </a:p>
        </p:txBody>
      </p:sp>
    </p:spTree>
  </p:cSld>
  <p:clrMapOvr>
    <a:masterClrMapping/>
  </p:clrMapOvr>
  <p:transition advTm="60000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1407</TotalTime>
  <Words>157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Разгадать          ребус</vt:lpstr>
      <vt:lpstr>Шесть рек России </vt:lpstr>
      <vt:lpstr>Геологика</vt:lpstr>
      <vt:lpstr>Презентация PowerPoint</vt:lpstr>
      <vt:lpstr>Презентация PowerPoint</vt:lpstr>
      <vt:lpstr>Презентация PowerPoint</vt:lpstr>
      <vt:lpstr>Географические названия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–  наука, изучающая планету Земля</dc:title>
  <dc:creator>Мама</dc:creator>
  <cp:lastModifiedBy>Алексей Пастухов</cp:lastModifiedBy>
  <cp:revision>144</cp:revision>
  <dcterms:created xsi:type="dcterms:W3CDTF">2011-12-16T16:52:36Z</dcterms:created>
  <dcterms:modified xsi:type="dcterms:W3CDTF">2015-02-04T18:00:54Z</dcterms:modified>
</cp:coreProperties>
</file>