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21" r:id="rId2"/>
    <p:sldId id="324" r:id="rId3"/>
    <p:sldId id="326" r:id="rId4"/>
    <p:sldId id="330" r:id="rId5"/>
    <p:sldId id="331" r:id="rId6"/>
    <p:sldId id="333" r:id="rId7"/>
    <p:sldId id="332" r:id="rId8"/>
    <p:sldId id="339" r:id="rId9"/>
    <p:sldId id="338" r:id="rId10"/>
    <p:sldId id="307" r:id="rId11"/>
    <p:sldId id="308" r:id="rId12"/>
    <p:sldId id="30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27" autoAdjust="0"/>
    <p:restoredTop sz="97378" autoAdjust="0"/>
  </p:normalViewPr>
  <p:slideViewPr>
    <p:cSldViewPr>
      <p:cViewPr varScale="1">
        <p:scale>
          <a:sx n="88" d="100"/>
          <a:sy n="88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5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Чудеса света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50178" name="Picture 2" descr="C:\Documents and Settings\Мама\Мои документы\Мои рисунки\Замок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912768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Мама\Мои документы\Мои рисунки\Рисунок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Страны и города</a:t>
            </a:r>
            <a:endParaRPr lang="ru-RU" sz="60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Мама\Рабочий стол\Отсканировано 11.12.2011 20-47.bmp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96944" cy="685800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advTm="90000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6" descr="blest47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285750" y="0"/>
            <a:ext cx="5786438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505075"/>
          </a:xfrm>
        </p:spPr>
        <p:txBody>
          <a:bodyPr>
            <a:normAutofit fontScale="90000"/>
          </a:bodyPr>
          <a:lstStyle/>
          <a:p>
            <a:pPr algn="r"/>
            <a:r>
              <a:rPr lang="ru-RU" sz="9600" dirty="0" smtClean="0">
                <a:solidFill>
                  <a:srgbClr val="FF0000"/>
                </a:solidFill>
              </a:rPr>
              <a:t>Спасибо </a:t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>за игру!</a:t>
            </a:r>
          </a:p>
        </p:txBody>
      </p:sp>
      <p:sp>
        <p:nvSpPr>
          <p:cNvPr id="7168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500" y="5500688"/>
            <a:ext cx="8001000" cy="928687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Поздравляем победителей!!!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Чудеса света\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7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827584" y="548680"/>
            <a:ext cx="136815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10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5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67687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67544" y="548680"/>
            <a:ext cx="129614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5000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Маша\Мои документы\Делаю презентацию\Отобранные и уменьшенные фото\1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5" y="0"/>
            <a:ext cx="6192689" cy="6858000"/>
          </a:xfrm>
          <a:noFill/>
        </p:spPr>
      </p:pic>
      <p:sp>
        <p:nvSpPr>
          <p:cNvPr id="5" name="Овал 4"/>
          <p:cNvSpPr/>
          <p:nvPr/>
        </p:nvSpPr>
        <p:spPr>
          <a:xfrm>
            <a:off x="827584" y="476672"/>
            <a:ext cx="115212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/>
              <a:t>Архитектура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0" name="Содержимое 4" descr="728px-Taj_Mahal_in_March_2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Овал 4"/>
          <p:cNvSpPr/>
          <p:nvPr/>
        </p:nvSpPr>
        <p:spPr>
          <a:xfrm>
            <a:off x="539552" y="332656"/>
            <a:ext cx="141845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10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6598"/>
            <a:ext cx="9192797" cy="6894598"/>
          </a:xfrm>
        </p:spPr>
      </p:pic>
      <p:sp>
        <p:nvSpPr>
          <p:cNvPr id="5" name="Овал 4"/>
          <p:cNvSpPr/>
          <p:nvPr/>
        </p:nvSpPr>
        <p:spPr>
          <a:xfrm>
            <a:off x="7596336" y="548680"/>
            <a:ext cx="136815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Маша\Мои документы\Делаю презентацию\Отобранные и уменьшенные фото\1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7704" y="0"/>
            <a:ext cx="5328592" cy="6858000"/>
          </a:xfrm>
          <a:noFill/>
        </p:spPr>
      </p:pic>
      <p:sp>
        <p:nvSpPr>
          <p:cNvPr id="5" name="Овал 4"/>
          <p:cNvSpPr/>
          <p:nvPr/>
        </p:nvSpPr>
        <p:spPr>
          <a:xfrm>
            <a:off x="755576" y="980728"/>
            <a:ext cx="136815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5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5000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Флаги стран мира</a:t>
            </a:r>
            <a:endParaRPr lang="ru-RU" sz="6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0178" name="Picture 2" descr="C:\Documents and Settings\Мама\Мои документы\Мои рисунки\Рисунок11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24936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Мама\Рабочий стол\Отсканировано 25.01.2012 19-37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736304" cy="187220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5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2880320" cy="19442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664296" cy="19442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736304" cy="18722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8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492896"/>
            <a:ext cx="2952328" cy="18722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9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492896"/>
            <a:ext cx="2664296" cy="18722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2664296" cy="19442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1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53136"/>
            <a:ext cx="2952328" cy="20162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2" name="Picture 2" descr="C:\Documents and Settings\Мама\Рабочий стол\Отсканировано 25.01.2012 19-37.bmp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664296" cy="19442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3" name="Двенадцатиугольник 12"/>
          <p:cNvSpPr/>
          <p:nvPr/>
        </p:nvSpPr>
        <p:spPr>
          <a:xfrm>
            <a:off x="251520" y="1844824"/>
            <a:ext cx="914400" cy="50405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Двенадцатиугольник 13"/>
          <p:cNvSpPr/>
          <p:nvPr/>
        </p:nvSpPr>
        <p:spPr>
          <a:xfrm>
            <a:off x="3203848" y="1844824"/>
            <a:ext cx="1008112" cy="50405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Двенадцатиугольник 14"/>
          <p:cNvSpPr/>
          <p:nvPr/>
        </p:nvSpPr>
        <p:spPr>
          <a:xfrm>
            <a:off x="6228184" y="1844824"/>
            <a:ext cx="936104" cy="50405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Двенадцатиугольник 15"/>
          <p:cNvSpPr/>
          <p:nvPr/>
        </p:nvSpPr>
        <p:spPr>
          <a:xfrm>
            <a:off x="323528" y="3789040"/>
            <a:ext cx="1008112" cy="57606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Двенадцатиугольник 16"/>
          <p:cNvSpPr/>
          <p:nvPr/>
        </p:nvSpPr>
        <p:spPr>
          <a:xfrm>
            <a:off x="3131840" y="3861048"/>
            <a:ext cx="1008112" cy="50405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Двенадцатиугольник 17"/>
          <p:cNvSpPr/>
          <p:nvPr/>
        </p:nvSpPr>
        <p:spPr>
          <a:xfrm>
            <a:off x="6300192" y="3861048"/>
            <a:ext cx="936104" cy="50405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6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Двенадцатиугольник 18"/>
          <p:cNvSpPr/>
          <p:nvPr/>
        </p:nvSpPr>
        <p:spPr>
          <a:xfrm>
            <a:off x="323528" y="6021288"/>
            <a:ext cx="936104" cy="57606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7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Двенадцатиугольник 19"/>
          <p:cNvSpPr/>
          <p:nvPr/>
        </p:nvSpPr>
        <p:spPr>
          <a:xfrm>
            <a:off x="3131840" y="6093296"/>
            <a:ext cx="1008112" cy="57606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8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Двенадцатиугольник 20"/>
          <p:cNvSpPr/>
          <p:nvPr/>
        </p:nvSpPr>
        <p:spPr>
          <a:xfrm>
            <a:off x="6300192" y="6021288"/>
            <a:ext cx="936104" cy="57606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9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80000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1407</TotalTime>
  <Words>28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Чудеса света</vt:lpstr>
      <vt:lpstr>Презентация PowerPoint</vt:lpstr>
      <vt:lpstr>Презентация PowerPoint</vt:lpstr>
      <vt:lpstr>Презентация PowerPoint</vt:lpstr>
      <vt:lpstr>Архитектура</vt:lpstr>
      <vt:lpstr>Презентация PowerPoint</vt:lpstr>
      <vt:lpstr>Презентация PowerPoint</vt:lpstr>
      <vt:lpstr>Флаги стран мира</vt:lpstr>
      <vt:lpstr>Презентация PowerPoint</vt:lpstr>
      <vt:lpstr>Страны и города</vt:lpstr>
      <vt:lpstr>Презентация PowerPoint</vt:lpstr>
      <vt:lpstr>Спасибо  за игру!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–  наука, изучающая планету Земля</dc:title>
  <dc:creator>Мама</dc:creator>
  <cp:lastModifiedBy>Алексей Пастухов</cp:lastModifiedBy>
  <cp:revision>150</cp:revision>
  <dcterms:created xsi:type="dcterms:W3CDTF">2011-12-16T16:52:36Z</dcterms:created>
  <dcterms:modified xsi:type="dcterms:W3CDTF">2015-02-04T18:04:54Z</dcterms:modified>
</cp:coreProperties>
</file>