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B184E161-3E9D-4638-81C6-0D072858DAF6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3F360175-0E3A-46D4-9732-6C7C0A88A1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4E161-3E9D-4638-81C6-0D072858DAF6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60175-0E3A-46D4-9732-6C7C0A88A1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4E161-3E9D-4638-81C6-0D072858DAF6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60175-0E3A-46D4-9732-6C7C0A88A1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4E161-3E9D-4638-81C6-0D072858DAF6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60175-0E3A-46D4-9732-6C7C0A88A1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4E161-3E9D-4638-81C6-0D072858DAF6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60175-0E3A-46D4-9732-6C7C0A88A1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4E161-3E9D-4638-81C6-0D072858DAF6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60175-0E3A-46D4-9732-6C7C0A88A1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184E161-3E9D-4638-81C6-0D072858DAF6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3F360175-0E3A-46D4-9732-6C7C0A88A1EB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B184E161-3E9D-4638-81C6-0D072858DAF6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3F360175-0E3A-46D4-9732-6C7C0A88A1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4E161-3E9D-4638-81C6-0D072858DAF6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60175-0E3A-46D4-9732-6C7C0A88A1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4E161-3E9D-4638-81C6-0D072858DAF6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60175-0E3A-46D4-9732-6C7C0A88A1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4E161-3E9D-4638-81C6-0D072858DAF6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60175-0E3A-46D4-9732-6C7C0A88A1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B184E161-3E9D-4638-81C6-0D072858DAF6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3F360175-0E3A-46D4-9732-6C7C0A88A1E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i="1" dirty="0"/>
              <a:t>Дикие животные средней полосы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Воспитатель: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Максимова И.С.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Belarusian moose Photo Gallery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412776"/>
            <a:ext cx="5715000" cy="523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/>
          <p:nvPr/>
        </p:nvSpPr>
        <p:spPr>
          <a:xfrm>
            <a:off x="3347864" y="620688"/>
            <a:ext cx="2160240" cy="584775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ЛОСЬ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1720" y="2636912"/>
            <a:ext cx="5472608" cy="1077218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СПАСИБО ЗА ВНИМАНИЕ!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Откуда произошли названия животных. - БИОЛОГИЯ - А ЗНАЕТЕ ЛИ ВЫ. - Каталог статей - ЗВОНОК НА УРОК"/>
          <p:cNvPicPr/>
          <p:nvPr/>
        </p:nvPicPr>
        <p:blipFill>
          <a:blip r:embed="rId2" cstate="print">
            <a:lum bright="-20000" contrast="40000"/>
          </a:blip>
          <a:srcRect/>
          <a:stretch>
            <a:fillRect/>
          </a:stretch>
        </p:blipFill>
        <p:spPr bwMode="auto">
          <a:xfrm>
            <a:off x="323528" y="1268760"/>
            <a:ext cx="8496944" cy="45365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79912" y="836712"/>
            <a:ext cx="1656184" cy="5847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ВОЛК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3" name="Рисунок 2" descr="И ещё немного про них. - Волки- я.ру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628800"/>
            <a:ext cx="6410275" cy="5015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23928" y="1052736"/>
            <a:ext cx="1872208" cy="584775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ЗАЯЦ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3" name="Рисунок 2" descr="Самые красивые картинки и фото животных и птиц скачать бесплатно - 980 - 980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988840"/>
            <a:ext cx="6228457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67944" y="1052736"/>
            <a:ext cx="1008112" cy="584775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ЕЖ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3" name="Рисунок 2" descr="Лоwади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916832"/>
            <a:ext cx="5940425" cy="4461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19872" y="836712"/>
            <a:ext cx="2448272" cy="584775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МЕДВЕДЬ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3" name="Рисунок 2" descr="Фото - Животные - Звери и птицы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772816"/>
            <a:ext cx="6624736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63888" y="836712"/>
            <a:ext cx="1872208" cy="584775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КАБАН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3" name="Рисунок 2" descr="Дикие и домашние животные: статьи, фото, породы кошек, уход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700808"/>
            <a:ext cx="6120680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19872" y="908720"/>
            <a:ext cx="2088232" cy="584775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БЕЛКА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3" name="Рисунок 2" descr="red squirrel with nut из Maksym Gorpenyuk, Роялти-фри стоковое фото #1816423 на Fotolia.ru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844824"/>
            <a:ext cx="6156449" cy="4599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067944" y="836712"/>
            <a:ext cx="1584176" cy="584775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ЛИСА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3" name="Рисунок 2" descr="Бешеные лисы. - МК - Югра МК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1556792"/>
            <a:ext cx="6336704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21</TotalTime>
  <Words>21</Words>
  <Application>Microsoft Office PowerPoint</Application>
  <PresentationFormat>Экран (4:3)</PresentationFormat>
  <Paragraphs>12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Городская</vt:lpstr>
      <vt:lpstr>Дикие животные средней полосы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Дикие животные средней полосы</dc:title>
  <dc:creator>Оля</dc:creator>
  <cp:lastModifiedBy>Оля</cp:lastModifiedBy>
  <cp:revision>3</cp:revision>
  <dcterms:created xsi:type="dcterms:W3CDTF">2015-02-05T13:39:11Z</dcterms:created>
  <dcterms:modified xsi:type="dcterms:W3CDTF">2015-02-05T14:00:49Z</dcterms:modified>
</cp:coreProperties>
</file>