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diagrams/data2.xml" ContentType="application/vnd.openxmlformats-officedocument.drawingml.diagramData+xml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7" r:id="rId2"/>
    <p:sldId id="258" r:id="rId3"/>
    <p:sldId id="260" r:id="rId4"/>
    <p:sldId id="261" r:id="rId5"/>
    <p:sldId id="262" r:id="rId6"/>
    <p:sldId id="263" r:id="rId7"/>
    <p:sldId id="264" r:id="rId8"/>
    <p:sldId id="287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81" r:id="rId20"/>
    <p:sldId id="282" r:id="rId21"/>
    <p:sldId id="283" r:id="rId22"/>
    <p:sldId id="285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CCFF"/>
    <a:srgbClr val="FF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>
        <c:manualLayout>
          <c:layoutTarget val="inner"/>
          <c:xMode val="edge"/>
          <c:yMode val="edge"/>
          <c:x val="0.10947652376786272"/>
          <c:y val="3.5058433485288032E-2"/>
          <c:w val="0.60828193350831572"/>
          <c:h val="0.70092351613943382"/>
        </c:manualLayout>
      </c:layout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физической глины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Глинистые</c:v>
                </c:pt>
                <c:pt idx="1">
                  <c:v>Суглинистые</c:v>
                </c:pt>
                <c:pt idx="2">
                  <c:v>Супесчаные</c:v>
                </c:pt>
                <c:pt idx="3">
                  <c:v>Песчаные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0.85000000000000064</c:v>
                </c:pt>
                <c:pt idx="1">
                  <c:v>0.45</c:v>
                </c:pt>
                <c:pt idx="2">
                  <c:v>0.2</c:v>
                </c:pt>
                <c:pt idx="3">
                  <c:v>0.1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физического песка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Глинистые</c:v>
                </c:pt>
                <c:pt idx="1">
                  <c:v>Суглинистые</c:v>
                </c:pt>
                <c:pt idx="2">
                  <c:v>Супесчаные</c:v>
                </c:pt>
                <c:pt idx="3">
                  <c:v>Песчаные</c:v>
                </c:pt>
              </c:strCache>
            </c:strRef>
          </c:cat>
          <c:val>
            <c:numRef>
              <c:f>Лист1!$C$2:$C$5</c:f>
              <c:numCache>
                <c:formatCode>0%</c:formatCode>
                <c:ptCount val="4"/>
                <c:pt idx="0">
                  <c:v>0.15000000000000024</c:v>
                </c:pt>
                <c:pt idx="1">
                  <c:v>0.55000000000000004</c:v>
                </c:pt>
                <c:pt idx="2">
                  <c:v>0.8</c:v>
                </c:pt>
                <c:pt idx="3">
                  <c:v>0.9</c:v>
                </c:pt>
              </c:numCache>
            </c:numRef>
          </c:val>
        </c:ser>
        <c:shape val="cylinder"/>
        <c:axId val="88837120"/>
        <c:axId val="88847104"/>
        <c:axId val="0"/>
      </c:bar3DChart>
      <c:catAx>
        <c:axId val="88837120"/>
        <c:scaling>
          <c:orientation val="minMax"/>
        </c:scaling>
        <c:axPos val="b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88847104"/>
        <c:crosses val="autoZero"/>
        <c:auto val="1"/>
        <c:lblAlgn val="ctr"/>
        <c:lblOffset val="100"/>
      </c:catAx>
      <c:valAx>
        <c:axId val="88847104"/>
        <c:scaling>
          <c:orientation val="minMax"/>
        </c:scaling>
        <c:axPos val="l"/>
        <c:majorGridlines/>
        <c:numFmt formatCode="0%" sourceLinked="1"/>
        <c:tickLblPos val="nextTo"/>
        <c:crossAx val="88837120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0.14779330708661506"/>
          <c:y val="9.2656204163659828E-2"/>
          <c:w val="0.5657431102362207"/>
          <c:h val="0.36488192254274876"/>
        </c:manualLayout>
      </c:layout>
      <c:bar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Физической глины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Глинистые </c:v>
                </c:pt>
                <c:pt idx="1">
                  <c:v>Суглинистые</c:v>
                </c:pt>
                <c:pt idx="2">
                  <c:v>Супесчанные</c:v>
                </c:pt>
                <c:pt idx="3">
                  <c:v>Песчанные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0.85000000000000064</c:v>
                </c:pt>
                <c:pt idx="1">
                  <c:v>0.45</c:v>
                </c:pt>
                <c:pt idx="2">
                  <c:v>0.2</c:v>
                </c:pt>
                <c:pt idx="3">
                  <c:v>0.1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Физического песка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Глинистые </c:v>
                </c:pt>
                <c:pt idx="1">
                  <c:v>Суглинистые</c:v>
                </c:pt>
                <c:pt idx="2">
                  <c:v>Супесчанные</c:v>
                </c:pt>
                <c:pt idx="3">
                  <c:v>Песчанные</c:v>
                </c:pt>
              </c:strCache>
            </c:strRef>
          </c:cat>
          <c:val>
            <c:numRef>
              <c:f>Лист1!$C$2:$C$5</c:f>
              <c:numCache>
                <c:formatCode>0%</c:formatCode>
                <c:ptCount val="4"/>
                <c:pt idx="0">
                  <c:v>0.15000000000000024</c:v>
                </c:pt>
                <c:pt idx="1">
                  <c:v>0.55000000000000004</c:v>
                </c:pt>
                <c:pt idx="2">
                  <c:v>0.8</c:v>
                </c:pt>
                <c:pt idx="3">
                  <c:v>0.9</c:v>
                </c:pt>
              </c:numCache>
            </c:numRef>
          </c:val>
        </c:ser>
        <c:overlap val="100"/>
        <c:axId val="95311360"/>
        <c:axId val="95312896"/>
      </c:barChart>
      <c:catAx>
        <c:axId val="95311360"/>
        <c:scaling>
          <c:orientation val="minMax"/>
        </c:scaling>
        <c:axPos val="b"/>
        <c:tickLblPos val="nextTo"/>
        <c:crossAx val="95312896"/>
        <c:crosses val="autoZero"/>
        <c:auto val="1"/>
        <c:lblAlgn val="ctr"/>
        <c:lblOffset val="100"/>
      </c:catAx>
      <c:valAx>
        <c:axId val="95312896"/>
        <c:scaling>
          <c:orientation val="minMax"/>
        </c:scaling>
        <c:axPos val="l"/>
        <c:majorGridlines/>
        <c:numFmt formatCode="0%" sourceLinked="1"/>
        <c:tickLblPos val="nextTo"/>
        <c:crossAx val="95311360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perspective val="30"/>
    </c:view3D>
    <c:plotArea>
      <c:layout>
        <c:manualLayout>
          <c:layoutTarget val="inner"/>
          <c:xMode val="edge"/>
          <c:yMode val="edge"/>
          <c:x val="8.1268226888305609E-2"/>
          <c:y val="3.0831228624715035E-2"/>
          <c:w val="0.56333041703120468"/>
          <c:h val="0.59867391757290112"/>
        </c:manualLayout>
      </c:layout>
      <c:bar3DChart>
        <c:barDir val="col"/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Энергия прорастания</c:v>
                </c:pt>
              </c:strCache>
            </c:strRef>
          </c:tx>
          <c:cat>
            <c:strRef>
              <c:f>Лист1!$A$2:$A$7</c:f>
              <c:strCache>
                <c:ptCount val="6"/>
                <c:pt idx="0">
                  <c:v>Капуста,редис</c:v>
                </c:pt>
                <c:pt idx="1">
                  <c:v>Огурец, тыква</c:v>
                </c:pt>
                <c:pt idx="2">
                  <c:v>Свекла, фасоль</c:v>
                </c:pt>
                <c:pt idx="3">
                  <c:v>Морковь, салат</c:v>
                </c:pt>
                <c:pt idx="4">
                  <c:v>Лук</c:v>
                </c:pt>
                <c:pt idx="5">
                  <c:v>Помидоры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3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5</c:v>
                </c:pt>
                <c:pt idx="5">
                  <c:v>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Определение всхожести</c:v>
                </c:pt>
              </c:strCache>
            </c:strRef>
          </c:tx>
          <c:cat>
            <c:strRef>
              <c:f>Лист1!$A$2:$A$7</c:f>
              <c:strCache>
                <c:ptCount val="6"/>
                <c:pt idx="0">
                  <c:v>Капуста,редис</c:v>
                </c:pt>
                <c:pt idx="1">
                  <c:v>Огурец, тыква</c:v>
                </c:pt>
                <c:pt idx="2">
                  <c:v>Свекла, фасоль</c:v>
                </c:pt>
                <c:pt idx="3">
                  <c:v>Морковь, салат</c:v>
                </c:pt>
                <c:pt idx="4">
                  <c:v>Лук</c:v>
                </c:pt>
                <c:pt idx="5">
                  <c:v>Помидоры</c:v>
                </c:pt>
              </c:strCache>
            </c:strRef>
          </c:cat>
          <c:val>
            <c:numRef>
              <c:f>Лист1!$C$2:$C$7</c:f>
              <c:numCache>
                <c:formatCode>General</c:formatCode>
                <c:ptCount val="6"/>
                <c:pt idx="0">
                  <c:v>7</c:v>
                </c:pt>
                <c:pt idx="1">
                  <c:v>8</c:v>
                </c:pt>
                <c:pt idx="2">
                  <c:v>8</c:v>
                </c:pt>
                <c:pt idx="3">
                  <c:v>10</c:v>
                </c:pt>
                <c:pt idx="4">
                  <c:v>12</c:v>
                </c:pt>
                <c:pt idx="5">
                  <c:v>12</c:v>
                </c:pt>
              </c:numCache>
            </c:numRef>
          </c:val>
        </c:ser>
        <c:shape val="cone"/>
        <c:axId val="95196672"/>
        <c:axId val="95198208"/>
        <c:axId val="95144128"/>
      </c:bar3DChart>
      <c:catAx>
        <c:axId val="95196672"/>
        <c:scaling>
          <c:orientation val="minMax"/>
        </c:scaling>
        <c:axPos val="b"/>
        <c:tickLblPos val="nextTo"/>
        <c:crossAx val="95198208"/>
        <c:crosses val="autoZero"/>
        <c:auto val="1"/>
        <c:lblAlgn val="ctr"/>
        <c:lblOffset val="100"/>
      </c:catAx>
      <c:valAx>
        <c:axId val="95198208"/>
        <c:scaling>
          <c:orientation val="minMax"/>
        </c:scaling>
        <c:axPos val="l"/>
        <c:majorGridlines/>
        <c:numFmt formatCode="General" sourceLinked="1"/>
        <c:tickLblPos val="nextTo"/>
        <c:crossAx val="95196672"/>
        <c:crosses val="autoZero"/>
        <c:crossBetween val="between"/>
      </c:valAx>
      <c:serAx>
        <c:axId val="95144128"/>
        <c:scaling>
          <c:orientation val="minMax"/>
        </c:scaling>
        <c:delete val="1"/>
        <c:axPos val="b"/>
        <c:tickLblPos val="none"/>
        <c:crossAx val="95198208"/>
        <c:crosses val="autoZero"/>
      </c:serAx>
    </c:plotArea>
    <c:legend>
      <c:legendPos val="r"/>
      <c:layout/>
    </c:legend>
    <c:plotVisOnly val="1"/>
  </c:chart>
  <c:txPr>
    <a:bodyPr/>
    <a:lstStyle/>
    <a:p>
      <a:pPr>
        <a:defRPr sz="1800">
          <a:latin typeface="Times New Roman" pitchFamily="18" charset="0"/>
          <a:cs typeface="Times New Roman" pitchFamily="18" charset="0"/>
        </a:defRPr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4FC5FB4-EAE1-4A3D-9573-27E03242D291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1F11303-66CF-4134-A5B1-8AF9F0E4C1BD}">
      <dgm:prSet phldrT="[Текст]"/>
      <dgm:spPr>
        <a:solidFill>
          <a:srgbClr val="00B0F0"/>
        </a:solidFill>
      </dgm:spPr>
      <dgm:t>
        <a:bodyPr/>
        <a:lstStyle/>
        <a:p>
          <a:r>
            <a: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семена</a:t>
          </a:r>
        </a:p>
      </dgm:t>
    </dgm:pt>
    <dgm:pt modelId="{DF513163-40C5-457F-AA4A-4B7292CD9699}" type="parTrans" cxnId="{1AF8F442-BF81-40B0-BB2C-76DE8C152A45}">
      <dgm:prSet/>
      <dgm:spPr/>
      <dgm:t>
        <a:bodyPr/>
        <a:lstStyle/>
        <a:p>
          <a:endParaRPr lang="ru-RU"/>
        </a:p>
      </dgm:t>
    </dgm:pt>
    <dgm:pt modelId="{D4F2C302-DD19-4A18-8F44-B03156CA7CF6}" type="sibTrans" cxnId="{1AF8F442-BF81-40B0-BB2C-76DE8C152A45}">
      <dgm:prSet/>
      <dgm:spPr/>
      <dgm:t>
        <a:bodyPr/>
        <a:lstStyle/>
        <a:p>
          <a:endParaRPr lang="ru-RU"/>
        </a:p>
      </dgm:t>
    </dgm:pt>
    <dgm:pt modelId="{BEEB1C23-B3E4-4111-A1E6-5F00B945DC7B}">
      <dgm:prSet phldrT="[Текст]"/>
      <dgm:spPr/>
      <dgm:t>
        <a:bodyPr/>
        <a:lstStyle/>
        <a:p>
          <a:r>
            <a:rPr lang="ru-RU" dirty="0">
              <a:latin typeface="Times New Roman" pitchFamily="18" charset="0"/>
              <a:cs typeface="Times New Roman" pitchFamily="18" charset="0"/>
            </a:rPr>
            <a:t>вода</a:t>
          </a:r>
        </a:p>
        <a:p>
          <a:r>
            <a:rPr lang="ru-RU" dirty="0"/>
            <a:t>(полив)</a:t>
          </a:r>
        </a:p>
      </dgm:t>
    </dgm:pt>
    <dgm:pt modelId="{D616BA16-25C2-454A-BB5D-F75CC1E6B988}" type="parTrans" cxnId="{094FE715-FF28-47C5-A68A-8ABF98DDDD4D}">
      <dgm:prSet/>
      <dgm:spPr/>
      <dgm:t>
        <a:bodyPr/>
        <a:lstStyle/>
        <a:p>
          <a:endParaRPr lang="ru-RU"/>
        </a:p>
      </dgm:t>
    </dgm:pt>
    <dgm:pt modelId="{F5599CA0-E2BC-4B5F-A2AE-89A60CE5FAB1}" type="sibTrans" cxnId="{094FE715-FF28-47C5-A68A-8ABF98DDDD4D}">
      <dgm:prSet/>
      <dgm:spPr/>
      <dgm:t>
        <a:bodyPr/>
        <a:lstStyle/>
        <a:p>
          <a:endParaRPr lang="ru-RU"/>
        </a:p>
      </dgm:t>
    </dgm:pt>
    <dgm:pt modelId="{4D4C6413-E042-4F6A-BAA5-C597295076A2}">
      <dgm:prSet phldrT="[Текст]"/>
      <dgm:spPr/>
      <dgm:t>
        <a:bodyPr/>
        <a:lstStyle/>
        <a:p>
          <a:r>
            <a:rPr lang="ru-RU" dirty="0">
              <a:latin typeface="Times New Roman" pitchFamily="18" charset="0"/>
              <a:cs typeface="Times New Roman" pitchFamily="18" charset="0"/>
            </a:rPr>
            <a:t>погода</a:t>
          </a:r>
        </a:p>
      </dgm:t>
    </dgm:pt>
    <dgm:pt modelId="{1E4F2927-CD13-4DE9-9B62-DD4F4959399F}" type="parTrans" cxnId="{CEE2E22C-EF50-489F-9500-CDB5EBC596CE}">
      <dgm:prSet/>
      <dgm:spPr/>
      <dgm:t>
        <a:bodyPr/>
        <a:lstStyle/>
        <a:p>
          <a:endParaRPr lang="ru-RU"/>
        </a:p>
      </dgm:t>
    </dgm:pt>
    <dgm:pt modelId="{72560AA8-F1EF-49A4-975E-0DF1913D7D35}" type="sibTrans" cxnId="{CEE2E22C-EF50-489F-9500-CDB5EBC596CE}">
      <dgm:prSet/>
      <dgm:spPr/>
      <dgm:t>
        <a:bodyPr/>
        <a:lstStyle/>
        <a:p>
          <a:endParaRPr lang="ru-RU"/>
        </a:p>
      </dgm:t>
    </dgm:pt>
    <dgm:pt modelId="{D4736CFF-C959-4F1B-8BED-228151D4A647}">
      <dgm:prSet phldrT="[Текст]"/>
      <dgm:spPr>
        <a:solidFill>
          <a:srgbClr val="00B0F0"/>
        </a:solidFill>
      </dgm:spPr>
      <dgm:t>
        <a:bodyPr/>
        <a:lstStyle/>
        <a:p>
          <a:r>
            <a: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почва</a:t>
          </a:r>
        </a:p>
      </dgm:t>
    </dgm:pt>
    <dgm:pt modelId="{637AE488-20A2-420E-B9AD-E35E2E26BBBB}" type="parTrans" cxnId="{8DDE45E5-F655-4E00-85FC-5EDD68341ADF}">
      <dgm:prSet/>
      <dgm:spPr/>
      <dgm:t>
        <a:bodyPr/>
        <a:lstStyle/>
        <a:p>
          <a:endParaRPr lang="ru-RU"/>
        </a:p>
      </dgm:t>
    </dgm:pt>
    <dgm:pt modelId="{B1E9042C-07AF-45F9-B565-ED42F82A1349}" type="sibTrans" cxnId="{8DDE45E5-F655-4E00-85FC-5EDD68341ADF}">
      <dgm:prSet/>
      <dgm:spPr/>
      <dgm:t>
        <a:bodyPr/>
        <a:lstStyle/>
        <a:p>
          <a:endParaRPr lang="ru-RU"/>
        </a:p>
      </dgm:t>
    </dgm:pt>
    <dgm:pt modelId="{23E9D463-B19E-4C64-A419-2B0AB7EE6664}">
      <dgm:prSet phldrT="[Текст]"/>
      <dgm:spPr/>
      <dgm:t>
        <a:bodyPr/>
        <a:lstStyle/>
        <a:p>
          <a:r>
            <a:rPr lang="ru-RU" dirty="0">
              <a:latin typeface="Times New Roman" pitchFamily="18" charset="0"/>
              <a:cs typeface="Times New Roman" pitchFamily="18" charset="0"/>
            </a:rPr>
            <a:t>удобрения</a:t>
          </a:r>
        </a:p>
      </dgm:t>
    </dgm:pt>
    <dgm:pt modelId="{49301A97-E2D6-45A0-B1FF-B65CA2795F96}" type="parTrans" cxnId="{76C49115-5D7A-47CB-A48F-BA1C9FD897A7}">
      <dgm:prSet/>
      <dgm:spPr/>
      <dgm:t>
        <a:bodyPr/>
        <a:lstStyle/>
        <a:p>
          <a:endParaRPr lang="ru-RU"/>
        </a:p>
      </dgm:t>
    </dgm:pt>
    <dgm:pt modelId="{BE5AD4D0-A854-493D-B6A3-143558DD6107}" type="sibTrans" cxnId="{76C49115-5D7A-47CB-A48F-BA1C9FD897A7}">
      <dgm:prSet/>
      <dgm:spPr/>
      <dgm:t>
        <a:bodyPr/>
        <a:lstStyle/>
        <a:p>
          <a:endParaRPr lang="ru-RU"/>
        </a:p>
      </dgm:t>
    </dgm:pt>
    <dgm:pt modelId="{E27B6EF7-BBB3-4F53-9DC3-035CCFC19EC9}">
      <dgm:prSet phldrT="[Текст]"/>
      <dgm:spPr/>
      <dgm:t>
        <a:bodyPr/>
        <a:lstStyle/>
        <a:p>
          <a:r>
            <a:rPr lang="ru-RU" dirty="0">
              <a:latin typeface="Times New Roman" pitchFamily="18" charset="0"/>
              <a:cs typeface="Times New Roman" pitchFamily="18" charset="0"/>
            </a:rPr>
            <a:t>севооборот</a:t>
          </a:r>
        </a:p>
      </dgm:t>
    </dgm:pt>
    <dgm:pt modelId="{52421E9F-745A-4FBE-8573-990BB80E5087}" type="parTrans" cxnId="{B7D29533-CE84-4C18-9EF9-B015637002D8}">
      <dgm:prSet/>
      <dgm:spPr/>
      <dgm:t>
        <a:bodyPr/>
        <a:lstStyle/>
        <a:p>
          <a:endParaRPr lang="ru-RU"/>
        </a:p>
      </dgm:t>
    </dgm:pt>
    <dgm:pt modelId="{BF97C1FA-B373-4B36-A992-72B51B1A8281}" type="sibTrans" cxnId="{B7D29533-CE84-4C18-9EF9-B015637002D8}">
      <dgm:prSet/>
      <dgm:spPr/>
      <dgm:t>
        <a:bodyPr/>
        <a:lstStyle/>
        <a:p>
          <a:endParaRPr lang="ru-RU"/>
        </a:p>
      </dgm:t>
    </dgm:pt>
    <dgm:pt modelId="{8686EBC1-BEF5-4DCC-A29C-AF05302E1EED}" type="pres">
      <dgm:prSet presAssocID="{04FC5FB4-EAE1-4A3D-9573-27E03242D291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8C9F2ED-FE84-480B-81F3-68B9E9269C03}" type="pres">
      <dgm:prSet presAssocID="{71F11303-66CF-4134-A5B1-8AF9F0E4C1BD}" presName="root1" presStyleCnt="0"/>
      <dgm:spPr/>
    </dgm:pt>
    <dgm:pt modelId="{B3002507-7574-4C0E-9879-3FC79D4F56CE}" type="pres">
      <dgm:prSet presAssocID="{71F11303-66CF-4134-A5B1-8AF9F0E4C1BD}" presName="LevelOneTextNode" presStyleLbl="node0" presStyleIdx="0" presStyleCnt="1" custLinFactNeighborX="-1511" custLinFactNeighborY="-9152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FA1E799-F68F-458D-AA2B-812B70304F08}" type="pres">
      <dgm:prSet presAssocID="{71F11303-66CF-4134-A5B1-8AF9F0E4C1BD}" presName="level2hierChild" presStyleCnt="0"/>
      <dgm:spPr/>
    </dgm:pt>
    <dgm:pt modelId="{CE9E406F-046E-4C20-B217-1FF4FEFA5581}" type="pres">
      <dgm:prSet presAssocID="{D616BA16-25C2-454A-BB5D-F75CC1E6B988}" presName="conn2-1" presStyleLbl="parChTrans1D2" presStyleIdx="0" presStyleCnt="2"/>
      <dgm:spPr/>
      <dgm:t>
        <a:bodyPr/>
        <a:lstStyle/>
        <a:p>
          <a:endParaRPr lang="ru-RU"/>
        </a:p>
      </dgm:t>
    </dgm:pt>
    <dgm:pt modelId="{3B4C33EC-366C-43D7-A8DE-45947962D80A}" type="pres">
      <dgm:prSet presAssocID="{D616BA16-25C2-454A-BB5D-F75CC1E6B988}" presName="connTx" presStyleLbl="parChTrans1D2" presStyleIdx="0" presStyleCnt="2"/>
      <dgm:spPr/>
      <dgm:t>
        <a:bodyPr/>
        <a:lstStyle/>
        <a:p>
          <a:endParaRPr lang="ru-RU"/>
        </a:p>
      </dgm:t>
    </dgm:pt>
    <dgm:pt modelId="{978558EF-681C-4E37-BBD0-5BD6EE5A0F9F}" type="pres">
      <dgm:prSet presAssocID="{BEEB1C23-B3E4-4111-A1E6-5F00B945DC7B}" presName="root2" presStyleCnt="0"/>
      <dgm:spPr/>
    </dgm:pt>
    <dgm:pt modelId="{40F84FAF-8FDC-4C92-93DE-965B381D0B96}" type="pres">
      <dgm:prSet presAssocID="{BEEB1C23-B3E4-4111-A1E6-5F00B945DC7B}" presName="LevelTwoTextNode" presStyleLbl="node2" presStyleIdx="0" presStyleCnt="2" custLinFactNeighborX="471" custLinFactNeighborY="-7792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0811268-1853-46DE-B879-2F0F000F85DC}" type="pres">
      <dgm:prSet presAssocID="{BEEB1C23-B3E4-4111-A1E6-5F00B945DC7B}" presName="level3hierChild" presStyleCnt="0"/>
      <dgm:spPr/>
    </dgm:pt>
    <dgm:pt modelId="{EE391B5B-93A0-453F-B155-3D1F61379E12}" type="pres">
      <dgm:prSet presAssocID="{1E4F2927-CD13-4DE9-9B62-DD4F4959399F}" presName="conn2-1" presStyleLbl="parChTrans1D3" presStyleIdx="0" presStyleCnt="3"/>
      <dgm:spPr/>
      <dgm:t>
        <a:bodyPr/>
        <a:lstStyle/>
        <a:p>
          <a:endParaRPr lang="ru-RU"/>
        </a:p>
      </dgm:t>
    </dgm:pt>
    <dgm:pt modelId="{B26BF183-AA5F-4B27-9753-A018D1C6D6CB}" type="pres">
      <dgm:prSet presAssocID="{1E4F2927-CD13-4DE9-9B62-DD4F4959399F}" presName="connTx" presStyleLbl="parChTrans1D3" presStyleIdx="0" presStyleCnt="3"/>
      <dgm:spPr/>
      <dgm:t>
        <a:bodyPr/>
        <a:lstStyle/>
        <a:p>
          <a:endParaRPr lang="ru-RU"/>
        </a:p>
      </dgm:t>
    </dgm:pt>
    <dgm:pt modelId="{573BB4A8-CDC2-4A3D-AF07-9712141F904B}" type="pres">
      <dgm:prSet presAssocID="{4D4C6413-E042-4F6A-BAA5-C597295076A2}" presName="root2" presStyleCnt="0"/>
      <dgm:spPr/>
    </dgm:pt>
    <dgm:pt modelId="{03A7DF55-92E8-4805-AA93-8AADDD1319CC}" type="pres">
      <dgm:prSet presAssocID="{4D4C6413-E042-4F6A-BAA5-C597295076A2}" presName="LevelTwoTextNode" presStyleLbl="node3" presStyleIdx="0" presStyleCnt="3" custLinFactNeighborX="-848" custLinFactNeighborY="-7325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D6F09A6-D3CF-4D12-A778-CD405C70E1F7}" type="pres">
      <dgm:prSet presAssocID="{4D4C6413-E042-4F6A-BAA5-C597295076A2}" presName="level3hierChild" presStyleCnt="0"/>
      <dgm:spPr/>
    </dgm:pt>
    <dgm:pt modelId="{C7255EAA-85A8-4AA9-8574-3464E99CB6DB}" type="pres">
      <dgm:prSet presAssocID="{637AE488-20A2-420E-B9AD-E35E2E26BBBB}" presName="conn2-1" presStyleLbl="parChTrans1D3" presStyleIdx="1" presStyleCnt="3"/>
      <dgm:spPr/>
      <dgm:t>
        <a:bodyPr/>
        <a:lstStyle/>
        <a:p>
          <a:endParaRPr lang="ru-RU"/>
        </a:p>
      </dgm:t>
    </dgm:pt>
    <dgm:pt modelId="{40376DC7-0C91-4EC0-8A41-2AE33FB01BFB}" type="pres">
      <dgm:prSet presAssocID="{637AE488-20A2-420E-B9AD-E35E2E26BBBB}" presName="connTx" presStyleLbl="parChTrans1D3" presStyleIdx="1" presStyleCnt="3"/>
      <dgm:spPr/>
      <dgm:t>
        <a:bodyPr/>
        <a:lstStyle/>
        <a:p>
          <a:endParaRPr lang="ru-RU"/>
        </a:p>
      </dgm:t>
    </dgm:pt>
    <dgm:pt modelId="{107C9149-EA5D-47D8-8F6B-3A85938AAC56}" type="pres">
      <dgm:prSet presAssocID="{D4736CFF-C959-4F1B-8BED-228151D4A647}" presName="root2" presStyleCnt="0"/>
      <dgm:spPr/>
    </dgm:pt>
    <dgm:pt modelId="{54A28E22-C003-41CF-A747-C2AD7D1BF5AC}" type="pres">
      <dgm:prSet presAssocID="{D4736CFF-C959-4F1B-8BED-228151D4A647}" presName="LevelTwoTextNode" presStyleLbl="node3" presStyleIdx="1" presStyleCnt="3" custLinFactNeighborX="-93" custLinFactNeighborY="204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25588B8-8513-4E02-8982-472E9587BFD1}" type="pres">
      <dgm:prSet presAssocID="{D4736CFF-C959-4F1B-8BED-228151D4A647}" presName="level3hierChild" presStyleCnt="0"/>
      <dgm:spPr/>
    </dgm:pt>
    <dgm:pt modelId="{28C2591A-5FBB-4BC2-B0B4-2399D726DFB4}" type="pres">
      <dgm:prSet presAssocID="{49301A97-E2D6-45A0-B1FF-B65CA2795F96}" presName="conn2-1" presStyleLbl="parChTrans1D2" presStyleIdx="1" presStyleCnt="2"/>
      <dgm:spPr/>
      <dgm:t>
        <a:bodyPr/>
        <a:lstStyle/>
        <a:p>
          <a:endParaRPr lang="ru-RU"/>
        </a:p>
      </dgm:t>
    </dgm:pt>
    <dgm:pt modelId="{24AD0BB4-C51B-4164-9FED-BB7C9D826BC1}" type="pres">
      <dgm:prSet presAssocID="{49301A97-E2D6-45A0-B1FF-B65CA2795F96}" presName="connTx" presStyleLbl="parChTrans1D2" presStyleIdx="1" presStyleCnt="2"/>
      <dgm:spPr/>
      <dgm:t>
        <a:bodyPr/>
        <a:lstStyle/>
        <a:p>
          <a:endParaRPr lang="ru-RU"/>
        </a:p>
      </dgm:t>
    </dgm:pt>
    <dgm:pt modelId="{9E19C392-66BD-436C-AF2F-36B3BE79275C}" type="pres">
      <dgm:prSet presAssocID="{23E9D463-B19E-4C64-A419-2B0AB7EE6664}" presName="root2" presStyleCnt="0"/>
      <dgm:spPr/>
    </dgm:pt>
    <dgm:pt modelId="{883C56B6-F8FD-4B47-A06C-18DFA7EFD2FE}" type="pres">
      <dgm:prSet presAssocID="{23E9D463-B19E-4C64-A419-2B0AB7EE6664}" presName="LevelTwoTextNode" presStyleLbl="node2" presStyleIdx="1" presStyleCnt="2" custLinFactNeighborX="471" custLinFactNeighborY="-9192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106F0AA-7142-4F80-A962-1F39653C507A}" type="pres">
      <dgm:prSet presAssocID="{23E9D463-B19E-4C64-A419-2B0AB7EE6664}" presName="level3hierChild" presStyleCnt="0"/>
      <dgm:spPr/>
    </dgm:pt>
    <dgm:pt modelId="{769274A7-702A-405E-A7F9-7A5AD9CC861B}" type="pres">
      <dgm:prSet presAssocID="{52421E9F-745A-4FBE-8573-990BB80E5087}" presName="conn2-1" presStyleLbl="parChTrans1D3" presStyleIdx="2" presStyleCnt="3"/>
      <dgm:spPr/>
      <dgm:t>
        <a:bodyPr/>
        <a:lstStyle/>
        <a:p>
          <a:endParaRPr lang="ru-RU"/>
        </a:p>
      </dgm:t>
    </dgm:pt>
    <dgm:pt modelId="{5FE25026-B1F4-4CB5-81A3-2C4F433D9D49}" type="pres">
      <dgm:prSet presAssocID="{52421E9F-745A-4FBE-8573-990BB80E5087}" presName="connTx" presStyleLbl="parChTrans1D3" presStyleIdx="2" presStyleCnt="3"/>
      <dgm:spPr/>
      <dgm:t>
        <a:bodyPr/>
        <a:lstStyle/>
        <a:p>
          <a:endParaRPr lang="ru-RU"/>
        </a:p>
      </dgm:t>
    </dgm:pt>
    <dgm:pt modelId="{821C476D-08CF-4BDE-B454-E24CE4159147}" type="pres">
      <dgm:prSet presAssocID="{E27B6EF7-BBB3-4F53-9DC3-035CCFC19EC9}" presName="root2" presStyleCnt="0"/>
      <dgm:spPr/>
    </dgm:pt>
    <dgm:pt modelId="{30CB6BD1-E72A-4B70-9291-F3CDBF5857A4}" type="pres">
      <dgm:prSet presAssocID="{E27B6EF7-BBB3-4F53-9DC3-035CCFC19EC9}" presName="LevelTwoTextNode" presStyleLbl="node3" presStyleIdx="2" presStyleCnt="3" custLinFactNeighborX="-93" custLinFactNeighborY="-639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9E33974-0FF8-447D-91FB-2B1D6782E448}" type="pres">
      <dgm:prSet presAssocID="{E27B6EF7-BBB3-4F53-9DC3-035CCFC19EC9}" presName="level3hierChild" presStyleCnt="0"/>
      <dgm:spPr/>
    </dgm:pt>
  </dgm:ptLst>
  <dgm:cxnLst>
    <dgm:cxn modelId="{3B9586C9-9CAA-4C04-9968-1CA7CB7865E9}" type="presOf" srcId="{637AE488-20A2-420E-B9AD-E35E2E26BBBB}" destId="{40376DC7-0C91-4EC0-8A41-2AE33FB01BFB}" srcOrd="1" destOrd="0" presId="urn:microsoft.com/office/officeart/2005/8/layout/hierarchy2"/>
    <dgm:cxn modelId="{8DDE45E5-F655-4E00-85FC-5EDD68341ADF}" srcId="{BEEB1C23-B3E4-4111-A1E6-5F00B945DC7B}" destId="{D4736CFF-C959-4F1B-8BED-228151D4A647}" srcOrd="1" destOrd="0" parTransId="{637AE488-20A2-420E-B9AD-E35E2E26BBBB}" sibTransId="{B1E9042C-07AF-45F9-B565-ED42F82A1349}"/>
    <dgm:cxn modelId="{C4FEC4C0-8C2E-4A13-9EA0-01BDF5201FAF}" type="presOf" srcId="{1E4F2927-CD13-4DE9-9B62-DD4F4959399F}" destId="{EE391B5B-93A0-453F-B155-3D1F61379E12}" srcOrd="0" destOrd="0" presId="urn:microsoft.com/office/officeart/2005/8/layout/hierarchy2"/>
    <dgm:cxn modelId="{5F2399D0-1920-49D3-AFF0-0A94E8C1F96D}" type="presOf" srcId="{D616BA16-25C2-454A-BB5D-F75CC1E6B988}" destId="{3B4C33EC-366C-43D7-A8DE-45947962D80A}" srcOrd="1" destOrd="0" presId="urn:microsoft.com/office/officeart/2005/8/layout/hierarchy2"/>
    <dgm:cxn modelId="{DAAD592C-EA90-4A1F-BAD6-65E7723A1CA7}" type="presOf" srcId="{1E4F2927-CD13-4DE9-9B62-DD4F4959399F}" destId="{B26BF183-AA5F-4B27-9753-A018D1C6D6CB}" srcOrd="1" destOrd="0" presId="urn:microsoft.com/office/officeart/2005/8/layout/hierarchy2"/>
    <dgm:cxn modelId="{399B1FE9-608B-4C9A-B729-08F7EABC4A39}" type="presOf" srcId="{52421E9F-745A-4FBE-8573-990BB80E5087}" destId="{769274A7-702A-405E-A7F9-7A5AD9CC861B}" srcOrd="0" destOrd="0" presId="urn:microsoft.com/office/officeart/2005/8/layout/hierarchy2"/>
    <dgm:cxn modelId="{B1B3014C-F42B-4A3E-A081-D576C66D37D8}" type="presOf" srcId="{71F11303-66CF-4134-A5B1-8AF9F0E4C1BD}" destId="{B3002507-7574-4C0E-9879-3FC79D4F56CE}" srcOrd="0" destOrd="0" presId="urn:microsoft.com/office/officeart/2005/8/layout/hierarchy2"/>
    <dgm:cxn modelId="{160BC4F5-581E-4C75-B575-C38B5EFC8801}" type="presOf" srcId="{D616BA16-25C2-454A-BB5D-F75CC1E6B988}" destId="{CE9E406F-046E-4C20-B217-1FF4FEFA5581}" srcOrd="0" destOrd="0" presId="urn:microsoft.com/office/officeart/2005/8/layout/hierarchy2"/>
    <dgm:cxn modelId="{76C49115-5D7A-47CB-A48F-BA1C9FD897A7}" srcId="{71F11303-66CF-4134-A5B1-8AF9F0E4C1BD}" destId="{23E9D463-B19E-4C64-A419-2B0AB7EE6664}" srcOrd="1" destOrd="0" parTransId="{49301A97-E2D6-45A0-B1FF-B65CA2795F96}" sibTransId="{BE5AD4D0-A854-493D-B6A3-143558DD6107}"/>
    <dgm:cxn modelId="{82D7BC73-F33E-4C2B-BFC9-81F476C34D54}" type="presOf" srcId="{23E9D463-B19E-4C64-A419-2B0AB7EE6664}" destId="{883C56B6-F8FD-4B47-A06C-18DFA7EFD2FE}" srcOrd="0" destOrd="0" presId="urn:microsoft.com/office/officeart/2005/8/layout/hierarchy2"/>
    <dgm:cxn modelId="{0331EDBB-3BE5-4049-B2DC-8F3554633417}" type="presOf" srcId="{D4736CFF-C959-4F1B-8BED-228151D4A647}" destId="{54A28E22-C003-41CF-A747-C2AD7D1BF5AC}" srcOrd="0" destOrd="0" presId="urn:microsoft.com/office/officeart/2005/8/layout/hierarchy2"/>
    <dgm:cxn modelId="{1736CDFB-D0AA-418B-9525-B19244DBC668}" type="presOf" srcId="{E27B6EF7-BBB3-4F53-9DC3-035CCFC19EC9}" destId="{30CB6BD1-E72A-4B70-9291-F3CDBF5857A4}" srcOrd="0" destOrd="0" presId="urn:microsoft.com/office/officeart/2005/8/layout/hierarchy2"/>
    <dgm:cxn modelId="{094FE715-FF28-47C5-A68A-8ABF98DDDD4D}" srcId="{71F11303-66CF-4134-A5B1-8AF9F0E4C1BD}" destId="{BEEB1C23-B3E4-4111-A1E6-5F00B945DC7B}" srcOrd="0" destOrd="0" parTransId="{D616BA16-25C2-454A-BB5D-F75CC1E6B988}" sibTransId="{F5599CA0-E2BC-4B5F-A2AE-89A60CE5FAB1}"/>
    <dgm:cxn modelId="{1AF8F442-BF81-40B0-BB2C-76DE8C152A45}" srcId="{04FC5FB4-EAE1-4A3D-9573-27E03242D291}" destId="{71F11303-66CF-4134-A5B1-8AF9F0E4C1BD}" srcOrd="0" destOrd="0" parTransId="{DF513163-40C5-457F-AA4A-4B7292CD9699}" sibTransId="{D4F2C302-DD19-4A18-8F44-B03156CA7CF6}"/>
    <dgm:cxn modelId="{B7D29533-CE84-4C18-9EF9-B015637002D8}" srcId="{23E9D463-B19E-4C64-A419-2B0AB7EE6664}" destId="{E27B6EF7-BBB3-4F53-9DC3-035CCFC19EC9}" srcOrd="0" destOrd="0" parTransId="{52421E9F-745A-4FBE-8573-990BB80E5087}" sibTransId="{BF97C1FA-B373-4B36-A992-72B51B1A8281}"/>
    <dgm:cxn modelId="{87FD1420-AE6C-45A3-B57C-C8C9BFBD2C6A}" type="presOf" srcId="{637AE488-20A2-420E-B9AD-E35E2E26BBBB}" destId="{C7255EAA-85A8-4AA9-8574-3464E99CB6DB}" srcOrd="0" destOrd="0" presId="urn:microsoft.com/office/officeart/2005/8/layout/hierarchy2"/>
    <dgm:cxn modelId="{48CFE8AD-9163-4226-B6BF-C728265E8D37}" type="presOf" srcId="{49301A97-E2D6-45A0-B1FF-B65CA2795F96}" destId="{24AD0BB4-C51B-4164-9FED-BB7C9D826BC1}" srcOrd="1" destOrd="0" presId="urn:microsoft.com/office/officeart/2005/8/layout/hierarchy2"/>
    <dgm:cxn modelId="{08669C96-D337-4436-A60D-F31C7CBCFC91}" type="presOf" srcId="{BEEB1C23-B3E4-4111-A1E6-5F00B945DC7B}" destId="{40F84FAF-8FDC-4C92-93DE-965B381D0B96}" srcOrd="0" destOrd="0" presId="urn:microsoft.com/office/officeart/2005/8/layout/hierarchy2"/>
    <dgm:cxn modelId="{F2EF6E5D-6C6B-4A73-8F62-49FC88C67571}" type="presOf" srcId="{4D4C6413-E042-4F6A-BAA5-C597295076A2}" destId="{03A7DF55-92E8-4805-AA93-8AADDD1319CC}" srcOrd="0" destOrd="0" presId="urn:microsoft.com/office/officeart/2005/8/layout/hierarchy2"/>
    <dgm:cxn modelId="{CEE2E22C-EF50-489F-9500-CDB5EBC596CE}" srcId="{BEEB1C23-B3E4-4111-A1E6-5F00B945DC7B}" destId="{4D4C6413-E042-4F6A-BAA5-C597295076A2}" srcOrd="0" destOrd="0" parTransId="{1E4F2927-CD13-4DE9-9B62-DD4F4959399F}" sibTransId="{72560AA8-F1EF-49A4-975E-0DF1913D7D35}"/>
    <dgm:cxn modelId="{4039F078-CF15-488C-B81E-0815A6697C78}" type="presOf" srcId="{52421E9F-745A-4FBE-8573-990BB80E5087}" destId="{5FE25026-B1F4-4CB5-81A3-2C4F433D9D49}" srcOrd="1" destOrd="0" presId="urn:microsoft.com/office/officeart/2005/8/layout/hierarchy2"/>
    <dgm:cxn modelId="{2190FD13-271A-40C0-9C74-72708348171A}" type="presOf" srcId="{49301A97-E2D6-45A0-B1FF-B65CA2795F96}" destId="{28C2591A-5FBB-4BC2-B0B4-2399D726DFB4}" srcOrd="0" destOrd="0" presId="urn:microsoft.com/office/officeart/2005/8/layout/hierarchy2"/>
    <dgm:cxn modelId="{B24BC2F5-C7BF-4ED7-BCAC-503B00DE91A7}" type="presOf" srcId="{04FC5FB4-EAE1-4A3D-9573-27E03242D291}" destId="{8686EBC1-BEF5-4DCC-A29C-AF05302E1EED}" srcOrd="0" destOrd="0" presId="urn:microsoft.com/office/officeart/2005/8/layout/hierarchy2"/>
    <dgm:cxn modelId="{0C3075E5-E314-45C0-AC66-680B34A01DCB}" type="presParOf" srcId="{8686EBC1-BEF5-4DCC-A29C-AF05302E1EED}" destId="{98C9F2ED-FE84-480B-81F3-68B9E9269C03}" srcOrd="0" destOrd="0" presId="urn:microsoft.com/office/officeart/2005/8/layout/hierarchy2"/>
    <dgm:cxn modelId="{21D0B840-F9BC-416C-93BF-A03531E7D2EC}" type="presParOf" srcId="{98C9F2ED-FE84-480B-81F3-68B9E9269C03}" destId="{B3002507-7574-4C0E-9879-3FC79D4F56CE}" srcOrd="0" destOrd="0" presId="urn:microsoft.com/office/officeart/2005/8/layout/hierarchy2"/>
    <dgm:cxn modelId="{FC57322B-4055-4FD6-BF2F-8B584DCB42BB}" type="presParOf" srcId="{98C9F2ED-FE84-480B-81F3-68B9E9269C03}" destId="{2FA1E799-F68F-458D-AA2B-812B70304F08}" srcOrd="1" destOrd="0" presId="urn:microsoft.com/office/officeart/2005/8/layout/hierarchy2"/>
    <dgm:cxn modelId="{EB8B1612-4D53-4F46-B7F5-71BEE686BAD7}" type="presParOf" srcId="{2FA1E799-F68F-458D-AA2B-812B70304F08}" destId="{CE9E406F-046E-4C20-B217-1FF4FEFA5581}" srcOrd="0" destOrd="0" presId="urn:microsoft.com/office/officeart/2005/8/layout/hierarchy2"/>
    <dgm:cxn modelId="{600CEF4C-7737-459D-84EF-B6798CB7858B}" type="presParOf" srcId="{CE9E406F-046E-4C20-B217-1FF4FEFA5581}" destId="{3B4C33EC-366C-43D7-A8DE-45947962D80A}" srcOrd="0" destOrd="0" presId="urn:microsoft.com/office/officeart/2005/8/layout/hierarchy2"/>
    <dgm:cxn modelId="{BF3B1BE1-4173-473D-A899-B58CBC081F28}" type="presParOf" srcId="{2FA1E799-F68F-458D-AA2B-812B70304F08}" destId="{978558EF-681C-4E37-BBD0-5BD6EE5A0F9F}" srcOrd="1" destOrd="0" presId="urn:microsoft.com/office/officeart/2005/8/layout/hierarchy2"/>
    <dgm:cxn modelId="{1E6DC23A-EAE6-49C2-9559-477459A48BFF}" type="presParOf" srcId="{978558EF-681C-4E37-BBD0-5BD6EE5A0F9F}" destId="{40F84FAF-8FDC-4C92-93DE-965B381D0B96}" srcOrd="0" destOrd="0" presId="urn:microsoft.com/office/officeart/2005/8/layout/hierarchy2"/>
    <dgm:cxn modelId="{7B9F40E3-C932-47AE-82F5-2EF7F21419A2}" type="presParOf" srcId="{978558EF-681C-4E37-BBD0-5BD6EE5A0F9F}" destId="{30811268-1853-46DE-B879-2F0F000F85DC}" srcOrd="1" destOrd="0" presId="urn:microsoft.com/office/officeart/2005/8/layout/hierarchy2"/>
    <dgm:cxn modelId="{E4721A80-BA40-421D-8163-1D06BA50A2DC}" type="presParOf" srcId="{30811268-1853-46DE-B879-2F0F000F85DC}" destId="{EE391B5B-93A0-453F-B155-3D1F61379E12}" srcOrd="0" destOrd="0" presId="urn:microsoft.com/office/officeart/2005/8/layout/hierarchy2"/>
    <dgm:cxn modelId="{70DF4FBB-2722-4DCB-8441-7D9643D6DADD}" type="presParOf" srcId="{EE391B5B-93A0-453F-B155-3D1F61379E12}" destId="{B26BF183-AA5F-4B27-9753-A018D1C6D6CB}" srcOrd="0" destOrd="0" presId="urn:microsoft.com/office/officeart/2005/8/layout/hierarchy2"/>
    <dgm:cxn modelId="{5DDA7323-3E3B-457B-8EE2-5C30563C28CD}" type="presParOf" srcId="{30811268-1853-46DE-B879-2F0F000F85DC}" destId="{573BB4A8-CDC2-4A3D-AF07-9712141F904B}" srcOrd="1" destOrd="0" presId="urn:microsoft.com/office/officeart/2005/8/layout/hierarchy2"/>
    <dgm:cxn modelId="{179CF249-D160-4803-9D32-0622093D4F67}" type="presParOf" srcId="{573BB4A8-CDC2-4A3D-AF07-9712141F904B}" destId="{03A7DF55-92E8-4805-AA93-8AADDD1319CC}" srcOrd="0" destOrd="0" presId="urn:microsoft.com/office/officeart/2005/8/layout/hierarchy2"/>
    <dgm:cxn modelId="{5790B3D5-9D2B-482C-8774-0C80F7B396C8}" type="presParOf" srcId="{573BB4A8-CDC2-4A3D-AF07-9712141F904B}" destId="{4D6F09A6-D3CF-4D12-A778-CD405C70E1F7}" srcOrd="1" destOrd="0" presId="urn:microsoft.com/office/officeart/2005/8/layout/hierarchy2"/>
    <dgm:cxn modelId="{D67B3BDA-0C39-4F5A-A432-54B6DBE50B67}" type="presParOf" srcId="{30811268-1853-46DE-B879-2F0F000F85DC}" destId="{C7255EAA-85A8-4AA9-8574-3464E99CB6DB}" srcOrd="2" destOrd="0" presId="urn:microsoft.com/office/officeart/2005/8/layout/hierarchy2"/>
    <dgm:cxn modelId="{9F4FFE0C-B0C6-4B31-BCB6-FC22CCEB4505}" type="presParOf" srcId="{C7255EAA-85A8-4AA9-8574-3464E99CB6DB}" destId="{40376DC7-0C91-4EC0-8A41-2AE33FB01BFB}" srcOrd="0" destOrd="0" presId="urn:microsoft.com/office/officeart/2005/8/layout/hierarchy2"/>
    <dgm:cxn modelId="{139E09FF-76E8-4D4F-B159-525CEC90B04A}" type="presParOf" srcId="{30811268-1853-46DE-B879-2F0F000F85DC}" destId="{107C9149-EA5D-47D8-8F6B-3A85938AAC56}" srcOrd="3" destOrd="0" presId="urn:microsoft.com/office/officeart/2005/8/layout/hierarchy2"/>
    <dgm:cxn modelId="{9C3CDE32-A4BD-4B1B-B845-2F2B861B3536}" type="presParOf" srcId="{107C9149-EA5D-47D8-8F6B-3A85938AAC56}" destId="{54A28E22-C003-41CF-A747-C2AD7D1BF5AC}" srcOrd="0" destOrd="0" presId="urn:microsoft.com/office/officeart/2005/8/layout/hierarchy2"/>
    <dgm:cxn modelId="{848DB8B1-9951-4B18-9335-5EEDAB13D600}" type="presParOf" srcId="{107C9149-EA5D-47D8-8F6B-3A85938AAC56}" destId="{E25588B8-8513-4E02-8982-472E9587BFD1}" srcOrd="1" destOrd="0" presId="urn:microsoft.com/office/officeart/2005/8/layout/hierarchy2"/>
    <dgm:cxn modelId="{C3513663-494C-489C-AF71-58ABD367A1A8}" type="presParOf" srcId="{2FA1E799-F68F-458D-AA2B-812B70304F08}" destId="{28C2591A-5FBB-4BC2-B0B4-2399D726DFB4}" srcOrd="2" destOrd="0" presId="urn:microsoft.com/office/officeart/2005/8/layout/hierarchy2"/>
    <dgm:cxn modelId="{03B79CC1-2B34-46B4-8541-A8DF2380F0CB}" type="presParOf" srcId="{28C2591A-5FBB-4BC2-B0B4-2399D726DFB4}" destId="{24AD0BB4-C51B-4164-9FED-BB7C9D826BC1}" srcOrd="0" destOrd="0" presId="urn:microsoft.com/office/officeart/2005/8/layout/hierarchy2"/>
    <dgm:cxn modelId="{A6F8E707-5B31-4729-90F2-4094ED96D71B}" type="presParOf" srcId="{2FA1E799-F68F-458D-AA2B-812B70304F08}" destId="{9E19C392-66BD-436C-AF2F-36B3BE79275C}" srcOrd="3" destOrd="0" presId="urn:microsoft.com/office/officeart/2005/8/layout/hierarchy2"/>
    <dgm:cxn modelId="{CEB4CC1C-F680-4962-81F2-070122A7AFCD}" type="presParOf" srcId="{9E19C392-66BD-436C-AF2F-36B3BE79275C}" destId="{883C56B6-F8FD-4B47-A06C-18DFA7EFD2FE}" srcOrd="0" destOrd="0" presId="urn:microsoft.com/office/officeart/2005/8/layout/hierarchy2"/>
    <dgm:cxn modelId="{A1692334-0BA0-4236-AFBB-F842C9AFDB0C}" type="presParOf" srcId="{9E19C392-66BD-436C-AF2F-36B3BE79275C}" destId="{6106F0AA-7142-4F80-A962-1F39653C507A}" srcOrd="1" destOrd="0" presId="urn:microsoft.com/office/officeart/2005/8/layout/hierarchy2"/>
    <dgm:cxn modelId="{13DEBBFF-47AF-4A43-A148-05D0C1FE2D70}" type="presParOf" srcId="{6106F0AA-7142-4F80-A962-1F39653C507A}" destId="{769274A7-702A-405E-A7F9-7A5AD9CC861B}" srcOrd="0" destOrd="0" presId="urn:microsoft.com/office/officeart/2005/8/layout/hierarchy2"/>
    <dgm:cxn modelId="{F220EBF2-9DCA-42C7-B7AD-206DF4890391}" type="presParOf" srcId="{769274A7-702A-405E-A7F9-7A5AD9CC861B}" destId="{5FE25026-B1F4-4CB5-81A3-2C4F433D9D49}" srcOrd="0" destOrd="0" presId="urn:microsoft.com/office/officeart/2005/8/layout/hierarchy2"/>
    <dgm:cxn modelId="{E63B4FAC-9D9F-4A93-9601-B695F7BC1A14}" type="presParOf" srcId="{6106F0AA-7142-4F80-A962-1F39653C507A}" destId="{821C476D-08CF-4BDE-B454-E24CE4159147}" srcOrd="1" destOrd="0" presId="urn:microsoft.com/office/officeart/2005/8/layout/hierarchy2"/>
    <dgm:cxn modelId="{73D40636-A783-47CC-8C59-F29C5DF80FEA}" type="presParOf" srcId="{821C476D-08CF-4BDE-B454-E24CE4159147}" destId="{30CB6BD1-E72A-4B70-9291-F3CDBF5857A4}" srcOrd="0" destOrd="0" presId="urn:microsoft.com/office/officeart/2005/8/layout/hierarchy2"/>
    <dgm:cxn modelId="{39E0683D-287E-4906-BBB8-B02CC4D4B6CA}" type="presParOf" srcId="{821C476D-08CF-4BDE-B454-E24CE4159147}" destId="{79E33974-0FF8-447D-91FB-2B1D6782E448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40BEAA2-B420-4E0D-81FF-3A62974FD678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C1F65FE-1A0C-432C-9DFF-0AD1285470BC}">
      <dgm:prSet phldrT="[Текст]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Название почвы</a:t>
          </a:r>
          <a:endParaRPr lang="ru-RU" dirty="0"/>
        </a:p>
      </dgm:t>
    </dgm:pt>
    <dgm:pt modelId="{7036020D-E820-42CD-8C89-2E599F7B66D3}" type="parTrans" cxnId="{4DF5C3FD-12D3-44F7-9240-661085919C21}">
      <dgm:prSet/>
      <dgm:spPr/>
      <dgm:t>
        <a:bodyPr/>
        <a:lstStyle/>
        <a:p>
          <a:endParaRPr lang="ru-RU"/>
        </a:p>
      </dgm:t>
    </dgm:pt>
    <dgm:pt modelId="{D20B18C5-EBDD-4526-81C9-421B21C3F975}" type="sibTrans" cxnId="{4DF5C3FD-12D3-44F7-9240-661085919C21}">
      <dgm:prSet/>
      <dgm:spPr/>
      <dgm:t>
        <a:bodyPr/>
        <a:lstStyle/>
        <a:p>
          <a:endParaRPr lang="ru-RU"/>
        </a:p>
      </dgm:t>
    </dgm:pt>
    <dgm:pt modelId="{A529B836-7CA3-44A3-88EB-C2937A49152B}">
      <dgm:prSet phldrT="[Текст]" custT="1"/>
      <dgm:spPr>
        <a:solidFill>
          <a:schemeClr val="tx2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sz="2400" u="none" dirty="0" smtClean="0">
              <a:latin typeface="Times New Roman" pitchFamily="18" charset="0"/>
              <a:cs typeface="Times New Roman" pitchFamily="18" charset="0"/>
            </a:rPr>
            <a:t>суглинистая</a:t>
          </a:r>
          <a:endParaRPr lang="ru-RU" sz="2400" dirty="0"/>
        </a:p>
      </dgm:t>
    </dgm:pt>
    <dgm:pt modelId="{D9891A63-259A-4859-B968-7550A18FA09C}" type="parTrans" cxnId="{662B015E-62E9-441C-A8EE-44D692B32E3D}">
      <dgm:prSet/>
      <dgm:spPr/>
      <dgm:t>
        <a:bodyPr/>
        <a:lstStyle/>
        <a:p>
          <a:endParaRPr lang="ru-RU"/>
        </a:p>
      </dgm:t>
    </dgm:pt>
    <dgm:pt modelId="{FC122855-7734-4827-B687-E0A6D4FB6E99}" type="sibTrans" cxnId="{662B015E-62E9-441C-A8EE-44D692B32E3D}">
      <dgm:prSet/>
      <dgm:spPr/>
      <dgm:t>
        <a:bodyPr/>
        <a:lstStyle/>
        <a:p>
          <a:endParaRPr lang="ru-RU"/>
        </a:p>
      </dgm:t>
    </dgm:pt>
    <dgm:pt modelId="{06496747-59A1-4102-8606-B18E620263BD}">
      <dgm:prSet phldrT="[Текст]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Определение на ощупь</a:t>
          </a:r>
          <a:endParaRPr lang="ru-RU" dirty="0"/>
        </a:p>
      </dgm:t>
    </dgm:pt>
    <dgm:pt modelId="{D7B66951-2FBB-47B4-9246-FBA9E7090378}" type="parTrans" cxnId="{23D02EFC-F05C-4E47-996C-37A9FC7F168E}">
      <dgm:prSet/>
      <dgm:spPr/>
      <dgm:t>
        <a:bodyPr/>
        <a:lstStyle/>
        <a:p>
          <a:endParaRPr lang="ru-RU"/>
        </a:p>
      </dgm:t>
    </dgm:pt>
    <dgm:pt modelId="{327252BC-28C2-4D5F-A458-710E50D27067}" type="sibTrans" cxnId="{23D02EFC-F05C-4E47-996C-37A9FC7F168E}">
      <dgm:prSet/>
      <dgm:spPr/>
      <dgm:t>
        <a:bodyPr/>
        <a:lstStyle/>
        <a:p>
          <a:endParaRPr lang="ru-RU"/>
        </a:p>
      </dgm:t>
    </dgm:pt>
    <dgm:pt modelId="{5D7B946A-562F-40B0-8CE6-FCAFF6A1D402}">
      <dgm:prSet phldrT="[Текст]" custT="1"/>
      <dgm:spPr>
        <a:solidFill>
          <a:schemeClr val="tx2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Мажется, песчинки едва прощупываются</a:t>
          </a:r>
          <a:endParaRPr lang="ru-RU" sz="2400" dirty="0"/>
        </a:p>
      </dgm:t>
    </dgm:pt>
    <dgm:pt modelId="{74135D43-0264-4995-B51E-E5661AE0D02F}" type="parTrans" cxnId="{EFE59565-FB5D-4EE7-B9A4-4C0C72AE9471}">
      <dgm:prSet/>
      <dgm:spPr/>
      <dgm:t>
        <a:bodyPr/>
        <a:lstStyle/>
        <a:p>
          <a:endParaRPr lang="ru-RU"/>
        </a:p>
      </dgm:t>
    </dgm:pt>
    <dgm:pt modelId="{5664C275-D19A-476E-9E49-3B6EAE9118E4}" type="sibTrans" cxnId="{EFE59565-FB5D-4EE7-B9A4-4C0C72AE9471}">
      <dgm:prSet/>
      <dgm:spPr/>
      <dgm:t>
        <a:bodyPr/>
        <a:lstStyle/>
        <a:p>
          <a:endParaRPr lang="ru-RU"/>
        </a:p>
      </dgm:t>
    </dgm:pt>
    <dgm:pt modelId="{DDFD7C72-6378-4FD1-8065-08DD5C4D5237}">
      <dgm:prSet phldrT="[Текст]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Скатывание влажной почвы</a:t>
          </a:r>
          <a:endParaRPr lang="ru-RU" dirty="0"/>
        </a:p>
      </dgm:t>
    </dgm:pt>
    <dgm:pt modelId="{3863C68B-1E4D-4EFE-9D91-C7D8EA9668E9}" type="parTrans" cxnId="{53D74C3A-CD8E-4222-8153-4A7BB356736E}">
      <dgm:prSet/>
      <dgm:spPr/>
      <dgm:t>
        <a:bodyPr/>
        <a:lstStyle/>
        <a:p>
          <a:endParaRPr lang="ru-RU"/>
        </a:p>
      </dgm:t>
    </dgm:pt>
    <dgm:pt modelId="{D2C12BC9-210E-4636-990E-5BC0E34AA795}" type="sibTrans" cxnId="{53D74C3A-CD8E-4222-8153-4A7BB356736E}">
      <dgm:prSet/>
      <dgm:spPr/>
      <dgm:t>
        <a:bodyPr/>
        <a:lstStyle/>
        <a:p>
          <a:endParaRPr lang="ru-RU"/>
        </a:p>
      </dgm:t>
    </dgm:pt>
    <dgm:pt modelId="{D5A9A510-5E32-4139-80A6-736DCFE73F08}">
      <dgm:prSet phldrT="[Текст]" custT="1"/>
      <dgm:spPr>
        <a:solidFill>
          <a:schemeClr val="tx2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Скатывается в шарик и в «колбаску» (легкосуглинистая),  </a:t>
          </a:r>
          <a:r>
            <a:rPr lang="ru-RU" sz="2000" u="none" dirty="0" smtClean="0">
              <a:latin typeface="Times New Roman" pitchFamily="18" charset="0"/>
              <a:cs typeface="Times New Roman" pitchFamily="18" charset="0"/>
            </a:rPr>
            <a:t>при сгибании в кольцо ломается (среднесуглинистая), 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кольцо с крупными трещинами (тяжелосуглинистые)</a:t>
          </a:r>
          <a:endParaRPr lang="ru-RU" sz="2000" dirty="0"/>
        </a:p>
      </dgm:t>
    </dgm:pt>
    <dgm:pt modelId="{A0D6842D-5EAA-4365-B928-AA266FA9A8DB}" type="parTrans" cxnId="{C059FD32-BA02-4E13-A473-5FA2BCBA12C7}">
      <dgm:prSet/>
      <dgm:spPr/>
      <dgm:t>
        <a:bodyPr/>
        <a:lstStyle/>
        <a:p>
          <a:endParaRPr lang="ru-RU"/>
        </a:p>
      </dgm:t>
    </dgm:pt>
    <dgm:pt modelId="{61696DD9-CBD6-4D2A-B856-21AA0402C8B0}" type="sibTrans" cxnId="{C059FD32-BA02-4E13-A473-5FA2BCBA12C7}">
      <dgm:prSet/>
      <dgm:spPr/>
      <dgm:t>
        <a:bodyPr/>
        <a:lstStyle/>
        <a:p>
          <a:endParaRPr lang="ru-RU"/>
        </a:p>
      </dgm:t>
    </dgm:pt>
    <dgm:pt modelId="{5EEF4894-FB66-4DF9-8CC8-ACBFF1FD9496}">
      <dgm:prSet phldrT="[Текст]" custT="1"/>
      <dgm:spPr>
        <a:solidFill>
          <a:schemeClr val="tx2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Поверхность слегка шероховатая.</a:t>
          </a:r>
          <a:endParaRPr lang="ru-RU" sz="2400" dirty="0"/>
        </a:p>
      </dgm:t>
    </dgm:pt>
    <dgm:pt modelId="{03E8BB4C-0B58-4CB8-9715-244AAD4E59F1}" type="parTrans" cxnId="{732A1E4D-1196-4013-A7D2-425E5D111E85}">
      <dgm:prSet/>
      <dgm:spPr/>
      <dgm:t>
        <a:bodyPr/>
        <a:lstStyle/>
        <a:p>
          <a:endParaRPr lang="ru-RU"/>
        </a:p>
      </dgm:t>
    </dgm:pt>
    <dgm:pt modelId="{EFD1B8B5-2B41-4C08-A89C-2B71F58B9400}" type="sibTrans" cxnId="{732A1E4D-1196-4013-A7D2-425E5D111E85}">
      <dgm:prSet/>
      <dgm:spPr/>
      <dgm:t>
        <a:bodyPr/>
        <a:lstStyle/>
        <a:p>
          <a:endParaRPr lang="ru-RU"/>
        </a:p>
      </dgm:t>
    </dgm:pt>
    <dgm:pt modelId="{6C1CEC4E-2B5C-4EC7-A514-7AD68BB7208E}">
      <dgm:prSet phldrT="[Текст]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Проба на резание влажной  почвы</a:t>
          </a:r>
          <a:endParaRPr lang="ru-RU" dirty="0"/>
        </a:p>
      </dgm:t>
    </dgm:pt>
    <dgm:pt modelId="{0E2E0587-679F-4F32-823D-881BA2FCC0AA}" type="parTrans" cxnId="{37D57EE7-A417-435E-A3CE-92052536A543}">
      <dgm:prSet/>
      <dgm:spPr/>
      <dgm:t>
        <a:bodyPr/>
        <a:lstStyle/>
        <a:p>
          <a:endParaRPr lang="ru-RU"/>
        </a:p>
      </dgm:t>
    </dgm:pt>
    <dgm:pt modelId="{C5A109D1-ABDB-4A69-944A-6DF749F6E31B}" type="sibTrans" cxnId="{37D57EE7-A417-435E-A3CE-92052536A543}">
      <dgm:prSet/>
      <dgm:spPr/>
      <dgm:t>
        <a:bodyPr/>
        <a:lstStyle/>
        <a:p>
          <a:endParaRPr lang="ru-RU"/>
        </a:p>
      </dgm:t>
    </dgm:pt>
    <dgm:pt modelId="{4FC3B644-EC5F-489F-8F98-ED419F3A71C4}">
      <dgm:prSet phldrT="[Текст]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Проба на плотность сухой почвы</a:t>
          </a:r>
          <a:endParaRPr lang="ru-RU" dirty="0"/>
        </a:p>
      </dgm:t>
    </dgm:pt>
    <dgm:pt modelId="{F9DC5C3C-A764-4A55-9C3A-6F7D5DFA29AE}" type="parTrans" cxnId="{0010A1C4-7CCE-45DA-A9FA-EB64D8188192}">
      <dgm:prSet/>
      <dgm:spPr/>
      <dgm:t>
        <a:bodyPr/>
        <a:lstStyle/>
        <a:p>
          <a:endParaRPr lang="ru-RU"/>
        </a:p>
      </dgm:t>
    </dgm:pt>
    <dgm:pt modelId="{52CB9E11-BD34-453C-8D8F-8FF9DAAA7AA5}" type="sibTrans" cxnId="{0010A1C4-7CCE-45DA-A9FA-EB64D8188192}">
      <dgm:prSet/>
      <dgm:spPr/>
      <dgm:t>
        <a:bodyPr/>
        <a:lstStyle/>
        <a:p>
          <a:endParaRPr lang="ru-RU"/>
        </a:p>
      </dgm:t>
    </dgm:pt>
    <dgm:pt modelId="{3089B4EB-8348-4BC0-9484-874D245FC304}">
      <dgm:prSet phldrT="[Текст]" custT="1"/>
      <dgm:spPr>
        <a:solidFill>
          <a:schemeClr val="tx2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Почва состоит из довольно</a:t>
          </a:r>
          <a:r>
            <a:rPr lang="ru-RU" sz="2400" baseline="0" dirty="0" smtClean="0">
              <a:latin typeface="Times New Roman" pitchFamily="18" charset="0"/>
              <a:cs typeface="Times New Roman" pitchFamily="18" charset="0"/>
            </a:rPr>
            <a:t> плотных комочков.</a:t>
          </a:r>
          <a:endParaRPr lang="ru-RU" sz="2400" dirty="0"/>
        </a:p>
      </dgm:t>
    </dgm:pt>
    <dgm:pt modelId="{FDAF1374-FA77-489C-8760-B08B3AD5014A}" type="parTrans" cxnId="{ADBB0724-C097-4848-AE5F-FD7859D03315}">
      <dgm:prSet/>
      <dgm:spPr/>
      <dgm:t>
        <a:bodyPr/>
        <a:lstStyle/>
        <a:p>
          <a:endParaRPr lang="ru-RU"/>
        </a:p>
      </dgm:t>
    </dgm:pt>
    <dgm:pt modelId="{4553DBB9-02E4-45D9-ADF9-FACB951CF133}" type="sibTrans" cxnId="{ADBB0724-C097-4848-AE5F-FD7859D03315}">
      <dgm:prSet/>
      <dgm:spPr/>
      <dgm:t>
        <a:bodyPr/>
        <a:lstStyle/>
        <a:p>
          <a:endParaRPr lang="ru-RU"/>
        </a:p>
      </dgm:t>
    </dgm:pt>
    <dgm:pt modelId="{DDBB9333-AE4D-4433-9B2D-B75320A654C6}" type="pres">
      <dgm:prSet presAssocID="{C40BEAA2-B420-4E0D-81FF-3A62974FD67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B6385A4-A8B4-43BE-BACC-D498DDCD14D8}" type="pres">
      <dgm:prSet presAssocID="{FC1F65FE-1A0C-432C-9DFF-0AD1285470BC}" presName="linNode" presStyleCnt="0"/>
      <dgm:spPr/>
    </dgm:pt>
    <dgm:pt modelId="{FCA1F504-8DED-49B5-80D4-9ED51335E9BB}" type="pres">
      <dgm:prSet presAssocID="{FC1F65FE-1A0C-432C-9DFF-0AD1285470BC}" presName="parentText" presStyleLbl="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F0E26F-8404-47D0-B8B2-4E3CE2ABE2D1}" type="pres">
      <dgm:prSet presAssocID="{FC1F65FE-1A0C-432C-9DFF-0AD1285470BC}" presName="descendantText" presStyleLbl="alignAccFollow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302855-4087-4B5E-A57C-7839422BDB40}" type="pres">
      <dgm:prSet presAssocID="{D20B18C5-EBDD-4526-81C9-421B21C3F975}" presName="sp" presStyleCnt="0"/>
      <dgm:spPr/>
    </dgm:pt>
    <dgm:pt modelId="{216FC283-1A0E-4AD2-8B7C-4C4C37E76447}" type="pres">
      <dgm:prSet presAssocID="{06496747-59A1-4102-8606-B18E620263BD}" presName="linNode" presStyleCnt="0"/>
      <dgm:spPr/>
    </dgm:pt>
    <dgm:pt modelId="{FC985BF8-4834-4F9A-A4D9-942EB1AD6C40}" type="pres">
      <dgm:prSet presAssocID="{06496747-59A1-4102-8606-B18E620263BD}" presName="parentText" presStyleLbl="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80714C-D472-48E8-B08E-A8DCD19472A0}" type="pres">
      <dgm:prSet presAssocID="{06496747-59A1-4102-8606-B18E620263BD}" presName="descendantText" presStyleLbl="alignAccFollow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48575C-FBA9-46D1-9F1D-8B2C0ED28582}" type="pres">
      <dgm:prSet presAssocID="{327252BC-28C2-4D5F-A458-710E50D27067}" presName="sp" presStyleCnt="0"/>
      <dgm:spPr/>
    </dgm:pt>
    <dgm:pt modelId="{5D082729-9263-440C-A489-E01D1AB50AC0}" type="pres">
      <dgm:prSet presAssocID="{DDFD7C72-6378-4FD1-8065-08DD5C4D5237}" presName="linNode" presStyleCnt="0"/>
      <dgm:spPr/>
    </dgm:pt>
    <dgm:pt modelId="{B5CB9737-C9D2-400F-90E4-ED754E6DFE45}" type="pres">
      <dgm:prSet presAssocID="{DDFD7C72-6378-4FD1-8065-08DD5C4D5237}" presName="parentText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A63A3D-DD00-408E-BEB2-796EC8857383}" type="pres">
      <dgm:prSet presAssocID="{DDFD7C72-6378-4FD1-8065-08DD5C4D5237}" presName="descendantText" presStyleLbl="alignAccFollowNode1" presStyleIdx="2" presStyleCnt="5" custScaleX="100601" custScaleY="1781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54A4DC-D81E-4029-8E1F-F1D8106086FC}" type="pres">
      <dgm:prSet presAssocID="{D2C12BC9-210E-4636-990E-5BC0E34AA795}" presName="sp" presStyleCnt="0"/>
      <dgm:spPr/>
    </dgm:pt>
    <dgm:pt modelId="{0097A7D8-96F7-49ED-AAE5-5DEACE41B33A}" type="pres">
      <dgm:prSet presAssocID="{6C1CEC4E-2B5C-4EC7-A514-7AD68BB7208E}" presName="linNode" presStyleCnt="0"/>
      <dgm:spPr/>
    </dgm:pt>
    <dgm:pt modelId="{544D903A-9B63-4960-8101-D821A961B8D6}" type="pres">
      <dgm:prSet presAssocID="{6C1CEC4E-2B5C-4EC7-A514-7AD68BB7208E}" presName="parentText" presStyleLbl="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ADF23A0-1E12-4A63-A3B1-77F4755F3148}" type="pres">
      <dgm:prSet presAssocID="{6C1CEC4E-2B5C-4EC7-A514-7AD68BB7208E}" presName="descendantText" presStyleLbl="alignAccFollowNode1" presStyleIdx="3" presStyleCnt="5" custLinFactNeighborX="308" custLinFactNeighborY="1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03CEC5-5E26-4458-AC14-0E6BBE08C852}" type="pres">
      <dgm:prSet presAssocID="{C5A109D1-ABDB-4A69-944A-6DF749F6E31B}" presName="sp" presStyleCnt="0"/>
      <dgm:spPr/>
    </dgm:pt>
    <dgm:pt modelId="{C15AB221-4E7A-46C3-A0B6-0F813F782058}" type="pres">
      <dgm:prSet presAssocID="{4FC3B644-EC5F-489F-8F98-ED419F3A71C4}" presName="linNode" presStyleCnt="0"/>
      <dgm:spPr/>
    </dgm:pt>
    <dgm:pt modelId="{7462C9D8-CB21-4A09-82C1-5CB9DDC04EF1}" type="pres">
      <dgm:prSet presAssocID="{4FC3B644-EC5F-489F-8F98-ED419F3A71C4}" presName="parentText" presStyleLbl="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5510F3-E11E-4134-AE1C-E2E5EC4ADDC4}" type="pres">
      <dgm:prSet presAssocID="{4FC3B644-EC5F-489F-8F98-ED419F3A71C4}" presName="descendantText" presStyleLbl="alignAccFollow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010A1C4-7CCE-45DA-A9FA-EB64D8188192}" srcId="{C40BEAA2-B420-4E0D-81FF-3A62974FD678}" destId="{4FC3B644-EC5F-489F-8F98-ED419F3A71C4}" srcOrd="4" destOrd="0" parTransId="{F9DC5C3C-A764-4A55-9C3A-6F7D5DFA29AE}" sibTransId="{52CB9E11-BD34-453C-8D8F-8FF9DAAA7AA5}"/>
    <dgm:cxn modelId="{B9BEF07B-DF0F-48C9-9CB4-9822EDF3FDD3}" type="presOf" srcId="{4FC3B644-EC5F-489F-8F98-ED419F3A71C4}" destId="{7462C9D8-CB21-4A09-82C1-5CB9DDC04EF1}" srcOrd="0" destOrd="0" presId="urn:microsoft.com/office/officeart/2005/8/layout/vList5"/>
    <dgm:cxn modelId="{AB539C28-CD44-4839-9DA2-36BBBBCE2173}" type="presOf" srcId="{FC1F65FE-1A0C-432C-9DFF-0AD1285470BC}" destId="{FCA1F504-8DED-49B5-80D4-9ED51335E9BB}" srcOrd="0" destOrd="0" presId="urn:microsoft.com/office/officeart/2005/8/layout/vList5"/>
    <dgm:cxn modelId="{ADBB0724-C097-4848-AE5F-FD7859D03315}" srcId="{4FC3B644-EC5F-489F-8F98-ED419F3A71C4}" destId="{3089B4EB-8348-4BC0-9484-874D245FC304}" srcOrd="0" destOrd="0" parTransId="{FDAF1374-FA77-489C-8760-B08B3AD5014A}" sibTransId="{4553DBB9-02E4-45D9-ADF9-FACB951CF133}"/>
    <dgm:cxn modelId="{411A8E21-9264-44FA-9D83-0B233594F3B1}" type="presOf" srcId="{3089B4EB-8348-4BC0-9484-874D245FC304}" destId="{5A5510F3-E11E-4134-AE1C-E2E5EC4ADDC4}" srcOrd="0" destOrd="0" presId="urn:microsoft.com/office/officeart/2005/8/layout/vList5"/>
    <dgm:cxn modelId="{662B015E-62E9-441C-A8EE-44D692B32E3D}" srcId="{FC1F65FE-1A0C-432C-9DFF-0AD1285470BC}" destId="{A529B836-7CA3-44A3-88EB-C2937A49152B}" srcOrd="0" destOrd="0" parTransId="{D9891A63-259A-4859-B968-7550A18FA09C}" sibTransId="{FC122855-7734-4827-B687-E0A6D4FB6E99}"/>
    <dgm:cxn modelId="{8C452CE8-A249-4A2A-A39A-F38307B7C331}" type="presOf" srcId="{DDFD7C72-6378-4FD1-8065-08DD5C4D5237}" destId="{B5CB9737-C9D2-400F-90E4-ED754E6DFE45}" srcOrd="0" destOrd="0" presId="urn:microsoft.com/office/officeart/2005/8/layout/vList5"/>
    <dgm:cxn modelId="{D5AFD964-B077-41E3-BDDC-4C8693D98F3C}" type="presOf" srcId="{5EEF4894-FB66-4DF9-8CC8-ACBFF1FD9496}" destId="{EADF23A0-1E12-4A63-A3B1-77F4755F3148}" srcOrd="0" destOrd="0" presId="urn:microsoft.com/office/officeart/2005/8/layout/vList5"/>
    <dgm:cxn modelId="{37D57EE7-A417-435E-A3CE-92052536A543}" srcId="{C40BEAA2-B420-4E0D-81FF-3A62974FD678}" destId="{6C1CEC4E-2B5C-4EC7-A514-7AD68BB7208E}" srcOrd="3" destOrd="0" parTransId="{0E2E0587-679F-4F32-823D-881BA2FCC0AA}" sibTransId="{C5A109D1-ABDB-4A69-944A-6DF749F6E31B}"/>
    <dgm:cxn modelId="{4DF5C3FD-12D3-44F7-9240-661085919C21}" srcId="{C40BEAA2-B420-4E0D-81FF-3A62974FD678}" destId="{FC1F65FE-1A0C-432C-9DFF-0AD1285470BC}" srcOrd="0" destOrd="0" parTransId="{7036020D-E820-42CD-8C89-2E599F7B66D3}" sibTransId="{D20B18C5-EBDD-4526-81C9-421B21C3F975}"/>
    <dgm:cxn modelId="{23D02EFC-F05C-4E47-996C-37A9FC7F168E}" srcId="{C40BEAA2-B420-4E0D-81FF-3A62974FD678}" destId="{06496747-59A1-4102-8606-B18E620263BD}" srcOrd="1" destOrd="0" parTransId="{D7B66951-2FBB-47B4-9246-FBA9E7090378}" sibTransId="{327252BC-28C2-4D5F-A458-710E50D27067}"/>
    <dgm:cxn modelId="{BB8BBECF-78A8-46C7-9DC0-E58EB3C6473F}" type="presOf" srcId="{06496747-59A1-4102-8606-B18E620263BD}" destId="{FC985BF8-4834-4F9A-A4D9-942EB1AD6C40}" srcOrd="0" destOrd="0" presId="urn:microsoft.com/office/officeart/2005/8/layout/vList5"/>
    <dgm:cxn modelId="{AF6FD4EC-0E1D-4861-A8F7-31150F3F140D}" type="presOf" srcId="{6C1CEC4E-2B5C-4EC7-A514-7AD68BB7208E}" destId="{544D903A-9B63-4960-8101-D821A961B8D6}" srcOrd="0" destOrd="0" presId="urn:microsoft.com/office/officeart/2005/8/layout/vList5"/>
    <dgm:cxn modelId="{732A1E4D-1196-4013-A7D2-425E5D111E85}" srcId="{6C1CEC4E-2B5C-4EC7-A514-7AD68BB7208E}" destId="{5EEF4894-FB66-4DF9-8CC8-ACBFF1FD9496}" srcOrd="0" destOrd="0" parTransId="{03E8BB4C-0B58-4CB8-9715-244AAD4E59F1}" sibTransId="{EFD1B8B5-2B41-4C08-A89C-2B71F58B9400}"/>
    <dgm:cxn modelId="{2BE72BF2-88FA-4278-AB76-8C716758E819}" type="presOf" srcId="{A529B836-7CA3-44A3-88EB-C2937A49152B}" destId="{EDF0E26F-8404-47D0-B8B2-4E3CE2ABE2D1}" srcOrd="0" destOrd="0" presId="urn:microsoft.com/office/officeart/2005/8/layout/vList5"/>
    <dgm:cxn modelId="{A4F5488E-7268-44A9-8089-D300835AE356}" type="presOf" srcId="{5D7B946A-562F-40B0-8CE6-FCAFF6A1D402}" destId="{6780714C-D472-48E8-B08E-A8DCD19472A0}" srcOrd="0" destOrd="0" presId="urn:microsoft.com/office/officeart/2005/8/layout/vList5"/>
    <dgm:cxn modelId="{EFE59565-FB5D-4EE7-B9A4-4C0C72AE9471}" srcId="{06496747-59A1-4102-8606-B18E620263BD}" destId="{5D7B946A-562F-40B0-8CE6-FCAFF6A1D402}" srcOrd="0" destOrd="0" parTransId="{74135D43-0264-4995-B51E-E5661AE0D02F}" sibTransId="{5664C275-D19A-476E-9E49-3B6EAE9118E4}"/>
    <dgm:cxn modelId="{5FE5455A-15F0-4591-88A2-850490479391}" type="presOf" srcId="{C40BEAA2-B420-4E0D-81FF-3A62974FD678}" destId="{DDBB9333-AE4D-4433-9B2D-B75320A654C6}" srcOrd="0" destOrd="0" presId="urn:microsoft.com/office/officeart/2005/8/layout/vList5"/>
    <dgm:cxn modelId="{8CC036E6-CCAD-4BBF-8E69-3AD69EDC03AD}" type="presOf" srcId="{D5A9A510-5E32-4139-80A6-736DCFE73F08}" destId="{05A63A3D-DD00-408E-BEB2-796EC8857383}" srcOrd="0" destOrd="0" presId="urn:microsoft.com/office/officeart/2005/8/layout/vList5"/>
    <dgm:cxn modelId="{53D74C3A-CD8E-4222-8153-4A7BB356736E}" srcId="{C40BEAA2-B420-4E0D-81FF-3A62974FD678}" destId="{DDFD7C72-6378-4FD1-8065-08DD5C4D5237}" srcOrd="2" destOrd="0" parTransId="{3863C68B-1E4D-4EFE-9D91-C7D8EA9668E9}" sibTransId="{D2C12BC9-210E-4636-990E-5BC0E34AA795}"/>
    <dgm:cxn modelId="{C059FD32-BA02-4E13-A473-5FA2BCBA12C7}" srcId="{DDFD7C72-6378-4FD1-8065-08DD5C4D5237}" destId="{D5A9A510-5E32-4139-80A6-736DCFE73F08}" srcOrd="0" destOrd="0" parTransId="{A0D6842D-5EAA-4365-B928-AA266FA9A8DB}" sibTransId="{61696DD9-CBD6-4D2A-B856-21AA0402C8B0}"/>
    <dgm:cxn modelId="{07E5FA81-DE27-4C93-8277-4EAA2B358265}" type="presParOf" srcId="{DDBB9333-AE4D-4433-9B2D-B75320A654C6}" destId="{7B6385A4-A8B4-43BE-BACC-D498DDCD14D8}" srcOrd="0" destOrd="0" presId="urn:microsoft.com/office/officeart/2005/8/layout/vList5"/>
    <dgm:cxn modelId="{EA5AF7B2-5A54-46CA-A6B9-0596201B2438}" type="presParOf" srcId="{7B6385A4-A8B4-43BE-BACC-D498DDCD14D8}" destId="{FCA1F504-8DED-49B5-80D4-9ED51335E9BB}" srcOrd="0" destOrd="0" presId="urn:microsoft.com/office/officeart/2005/8/layout/vList5"/>
    <dgm:cxn modelId="{C79EE8AC-1BCC-4475-BDE5-915F04CB25DB}" type="presParOf" srcId="{7B6385A4-A8B4-43BE-BACC-D498DDCD14D8}" destId="{EDF0E26F-8404-47D0-B8B2-4E3CE2ABE2D1}" srcOrd="1" destOrd="0" presId="urn:microsoft.com/office/officeart/2005/8/layout/vList5"/>
    <dgm:cxn modelId="{97525AB1-A2A5-4E3B-BB9C-16B9114C7730}" type="presParOf" srcId="{DDBB9333-AE4D-4433-9B2D-B75320A654C6}" destId="{BB302855-4087-4B5E-A57C-7839422BDB40}" srcOrd="1" destOrd="0" presId="urn:microsoft.com/office/officeart/2005/8/layout/vList5"/>
    <dgm:cxn modelId="{50859D81-337C-4E38-9C43-9171C2EBF58A}" type="presParOf" srcId="{DDBB9333-AE4D-4433-9B2D-B75320A654C6}" destId="{216FC283-1A0E-4AD2-8B7C-4C4C37E76447}" srcOrd="2" destOrd="0" presId="urn:microsoft.com/office/officeart/2005/8/layout/vList5"/>
    <dgm:cxn modelId="{392B06AE-4185-437B-BA9E-5E0BF0D2BABE}" type="presParOf" srcId="{216FC283-1A0E-4AD2-8B7C-4C4C37E76447}" destId="{FC985BF8-4834-4F9A-A4D9-942EB1AD6C40}" srcOrd="0" destOrd="0" presId="urn:microsoft.com/office/officeart/2005/8/layout/vList5"/>
    <dgm:cxn modelId="{0FAB1094-C85A-4312-B6A7-97683EAAEB5F}" type="presParOf" srcId="{216FC283-1A0E-4AD2-8B7C-4C4C37E76447}" destId="{6780714C-D472-48E8-B08E-A8DCD19472A0}" srcOrd="1" destOrd="0" presId="urn:microsoft.com/office/officeart/2005/8/layout/vList5"/>
    <dgm:cxn modelId="{47CDC2DA-4BE8-4AC0-84C0-A06150C45B14}" type="presParOf" srcId="{DDBB9333-AE4D-4433-9B2D-B75320A654C6}" destId="{B248575C-FBA9-46D1-9F1D-8B2C0ED28582}" srcOrd="3" destOrd="0" presId="urn:microsoft.com/office/officeart/2005/8/layout/vList5"/>
    <dgm:cxn modelId="{60EEDD00-628C-49E4-A1BE-2FFE78F12698}" type="presParOf" srcId="{DDBB9333-AE4D-4433-9B2D-B75320A654C6}" destId="{5D082729-9263-440C-A489-E01D1AB50AC0}" srcOrd="4" destOrd="0" presId="urn:microsoft.com/office/officeart/2005/8/layout/vList5"/>
    <dgm:cxn modelId="{F9CC40E9-C218-4DC9-AEC1-7182874834B1}" type="presParOf" srcId="{5D082729-9263-440C-A489-E01D1AB50AC0}" destId="{B5CB9737-C9D2-400F-90E4-ED754E6DFE45}" srcOrd="0" destOrd="0" presId="urn:microsoft.com/office/officeart/2005/8/layout/vList5"/>
    <dgm:cxn modelId="{150D47E2-DB4B-4E6C-84AD-14E517B88C12}" type="presParOf" srcId="{5D082729-9263-440C-A489-E01D1AB50AC0}" destId="{05A63A3D-DD00-408E-BEB2-796EC8857383}" srcOrd="1" destOrd="0" presId="urn:microsoft.com/office/officeart/2005/8/layout/vList5"/>
    <dgm:cxn modelId="{D2267469-DB2A-4591-96D4-829F510A75EF}" type="presParOf" srcId="{DDBB9333-AE4D-4433-9B2D-B75320A654C6}" destId="{FE54A4DC-D81E-4029-8E1F-F1D8106086FC}" srcOrd="5" destOrd="0" presId="urn:microsoft.com/office/officeart/2005/8/layout/vList5"/>
    <dgm:cxn modelId="{AB3AA8B8-7FAC-4D07-A29F-405B95D8B46C}" type="presParOf" srcId="{DDBB9333-AE4D-4433-9B2D-B75320A654C6}" destId="{0097A7D8-96F7-49ED-AAE5-5DEACE41B33A}" srcOrd="6" destOrd="0" presId="urn:microsoft.com/office/officeart/2005/8/layout/vList5"/>
    <dgm:cxn modelId="{AA072899-94AD-4716-8BE8-82725342802B}" type="presParOf" srcId="{0097A7D8-96F7-49ED-AAE5-5DEACE41B33A}" destId="{544D903A-9B63-4960-8101-D821A961B8D6}" srcOrd="0" destOrd="0" presId="urn:microsoft.com/office/officeart/2005/8/layout/vList5"/>
    <dgm:cxn modelId="{155E837F-6615-4290-972B-19DEC106CC8D}" type="presParOf" srcId="{0097A7D8-96F7-49ED-AAE5-5DEACE41B33A}" destId="{EADF23A0-1E12-4A63-A3B1-77F4755F3148}" srcOrd="1" destOrd="0" presId="urn:microsoft.com/office/officeart/2005/8/layout/vList5"/>
    <dgm:cxn modelId="{AD767FC3-DB02-492A-9853-0FC8AD49F03C}" type="presParOf" srcId="{DDBB9333-AE4D-4433-9B2D-B75320A654C6}" destId="{2B03CEC5-5E26-4458-AC14-0E6BBE08C852}" srcOrd="7" destOrd="0" presId="urn:microsoft.com/office/officeart/2005/8/layout/vList5"/>
    <dgm:cxn modelId="{BF061A8C-F623-441F-9D55-028E9F06D3E8}" type="presParOf" srcId="{DDBB9333-AE4D-4433-9B2D-B75320A654C6}" destId="{C15AB221-4E7A-46C3-A0B6-0F813F782058}" srcOrd="8" destOrd="0" presId="urn:microsoft.com/office/officeart/2005/8/layout/vList5"/>
    <dgm:cxn modelId="{C6238F7B-8B26-498A-9AB0-2F279F3893CB}" type="presParOf" srcId="{C15AB221-4E7A-46C3-A0B6-0F813F782058}" destId="{7462C9D8-CB21-4A09-82C1-5CB9DDC04EF1}" srcOrd="0" destOrd="0" presId="urn:microsoft.com/office/officeart/2005/8/layout/vList5"/>
    <dgm:cxn modelId="{EF28782F-20FA-495D-AF48-415418655EDF}" type="presParOf" srcId="{C15AB221-4E7A-46C3-A0B6-0F813F782058}" destId="{5A5510F3-E11E-4134-AE1C-E2E5EC4ADDC4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3002507-7574-4C0E-9879-3FC79D4F56CE}">
      <dsp:nvSpPr>
        <dsp:cNvPr id="0" name=""/>
        <dsp:cNvSpPr/>
      </dsp:nvSpPr>
      <dsp:spPr>
        <a:xfrm>
          <a:off x="6191" y="561906"/>
          <a:ext cx="2145364" cy="1072682"/>
        </a:xfrm>
        <a:prstGeom prst="roundRect">
          <a:avLst>
            <a:gd name="adj" fmla="val 10000"/>
          </a:avLst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семена</a:t>
          </a:r>
        </a:p>
      </dsp:txBody>
      <dsp:txXfrm>
        <a:off x="6191" y="561906"/>
        <a:ext cx="2145364" cy="1072682"/>
      </dsp:txXfrm>
    </dsp:sp>
    <dsp:sp modelId="{CE9E406F-046E-4C20-B217-1FF4FEFA5581}">
      <dsp:nvSpPr>
        <dsp:cNvPr id="0" name=""/>
        <dsp:cNvSpPr/>
      </dsp:nvSpPr>
      <dsp:spPr>
        <a:xfrm rot="19682452">
          <a:off x="2071102" y="790048"/>
          <a:ext cx="1061573" cy="54492"/>
        </a:xfrm>
        <a:custGeom>
          <a:avLst/>
          <a:gdLst/>
          <a:ahLst/>
          <a:cxnLst/>
          <a:rect l="0" t="0" r="0" b="0"/>
          <a:pathLst>
            <a:path>
              <a:moveTo>
                <a:pt x="0" y="27246"/>
              </a:moveTo>
              <a:lnTo>
                <a:pt x="1061573" y="2724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9682452">
        <a:off x="2575349" y="790754"/>
        <a:ext cx="53078" cy="53078"/>
      </dsp:txXfrm>
    </dsp:sp>
    <dsp:sp modelId="{40F84FAF-8FDC-4C92-93DE-965B381D0B96}">
      <dsp:nvSpPr>
        <dsp:cNvPr id="0" name=""/>
        <dsp:cNvSpPr/>
      </dsp:nvSpPr>
      <dsp:spPr>
        <a:xfrm>
          <a:off x="3052222" y="0"/>
          <a:ext cx="2145364" cy="107268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>
              <a:latin typeface="Times New Roman" pitchFamily="18" charset="0"/>
              <a:cs typeface="Times New Roman" pitchFamily="18" charset="0"/>
            </a:rPr>
            <a:t>вода</a:t>
          </a:r>
        </a:p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/>
            <a:t>(полив)</a:t>
          </a:r>
        </a:p>
      </dsp:txBody>
      <dsp:txXfrm>
        <a:off x="3052222" y="0"/>
        <a:ext cx="2145364" cy="1072682"/>
      </dsp:txXfrm>
    </dsp:sp>
    <dsp:sp modelId="{EE391B5B-93A0-453F-B155-3D1F61379E12}">
      <dsp:nvSpPr>
        <dsp:cNvPr id="0" name=""/>
        <dsp:cNvSpPr/>
      </dsp:nvSpPr>
      <dsp:spPr>
        <a:xfrm>
          <a:off x="5197586" y="509094"/>
          <a:ext cx="829848" cy="54492"/>
        </a:xfrm>
        <a:custGeom>
          <a:avLst/>
          <a:gdLst/>
          <a:ahLst/>
          <a:cxnLst/>
          <a:rect l="0" t="0" r="0" b="0"/>
          <a:pathLst>
            <a:path>
              <a:moveTo>
                <a:pt x="0" y="27246"/>
              </a:moveTo>
              <a:lnTo>
                <a:pt x="829848" y="2724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591764" y="515594"/>
        <a:ext cx="41492" cy="41492"/>
      </dsp:txXfrm>
    </dsp:sp>
    <dsp:sp modelId="{03A7DF55-92E8-4805-AA93-8AADDD1319CC}">
      <dsp:nvSpPr>
        <dsp:cNvPr id="0" name=""/>
        <dsp:cNvSpPr/>
      </dsp:nvSpPr>
      <dsp:spPr>
        <a:xfrm>
          <a:off x="6027434" y="0"/>
          <a:ext cx="2145364" cy="107268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>
              <a:latin typeface="Times New Roman" pitchFamily="18" charset="0"/>
              <a:cs typeface="Times New Roman" pitchFamily="18" charset="0"/>
            </a:rPr>
            <a:t>погода</a:t>
          </a:r>
        </a:p>
      </dsp:txBody>
      <dsp:txXfrm>
        <a:off x="6027434" y="0"/>
        <a:ext cx="2145364" cy="1072682"/>
      </dsp:txXfrm>
    </dsp:sp>
    <dsp:sp modelId="{C7255EAA-85A8-4AA9-8574-3464E99CB6DB}">
      <dsp:nvSpPr>
        <dsp:cNvPr id="0" name=""/>
        <dsp:cNvSpPr/>
      </dsp:nvSpPr>
      <dsp:spPr>
        <a:xfrm rot="3363779">
          <a:off x="4862885" y="1137741"/>
          <a:ext cx="1515447" cy="54492"/>
        </a:xfrm>
        <a:custGeom>
          <a:avLst/>
          <a:gdLst/>
          <a:ahLst/>
          <a:cxnLst/>
          <a:rect l="0" t="0" r="0" b="0"/>
          <a:pathLst>
            <a:path>
              <a:moveTo>
                <a:pt x="0" y="27246"/>
              </a:moveTo>
              <a:lnTo>
                <a:pt x="1515447" y="2724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3363779">
        <a:off x="5582723" y="1127101"/>
        <a:ext cx="75772" cy="75772"/>
      </dsp:txXfrm>
    </dsp:sp>
    <dsp:sp modelId="{54A28E22-C003-41CF-A747-C2AD7D1BF5AC}">
      <dsp:nvSpPr>
        <dsp:cNvPr id="0" name=""/>
        <dsp:cNvSpPr/>
      </dsp:nvSpPr>
      <dsp:spPr>
        <a:xfrm>
          <a:off x="6043632" y="1257293"/>
          <a:ext cx="2145364" cy="1072682"/>
        </a:xfrm>
        <a:prstGeom prst="roundRect">
          <a:avLst>
            <a:gd name="adj" fmla="val 10000"/>
          </a:avLst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почва</a:t>
          </a:r>
        </a:p>
      </dsp:txBody>
      <dsp:txXfrm>
        <a:off x="6043632" y="1257293"/>
        <a:ext cx="2145364" cy="1072682"/>
      </dsp:txXfrm>
    </dsp:sp>
    <dsp:sp modelId="{28C2591A-5FBB-4BC2-B0B4-2399D726DFB4}">
      <dsp:nvSpPr>
        <dsp:cNvPr id="0" name=""/>
        <dsp:cNvSpPr/>
      </dsp:nvSpPr>
      <dsp:spPr>
        <a:xfrm rot="2738159">
          <a:off x="1957833" y="1531444"/>
          <a:ext cx="1288112" cy="54492"/>
        </a:xfrm>
        <a:custGeom>
          <a:avLst/>
          <a:gdLst/>
          <a:ahLst/>
          <a:cxnLst/>
          <a:rect l="0" t="0" r="0" b="0"/>
          <a:pathLst>
            <a:path>
              <a:moveTo>
                <a:pt x="0" y="27246"/>
              </a:moveTo>
              <a:lnTo>
                <a:pt x="1288112" y="2724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2738159">
        <a:off x="2569686" y="1526487"/>
        <a:ext cx="64405" cy="64405"/>
      </dsp:txXfrm>
    </dsp:sp>
    <dsp:sp modelId="{883C56B6-F8FD-4B47-A06C-18DFA7EFD2FE}">
      <dsp:nvSpPr>
        <dsp:cNvPr id="0" name=""/>
        <dsp:cNvSpPr/>
      </dsp:nvSpPr>
      <dsp:spPr>
        <a:xfrm>
          <a:off x="3052222" y="1482792"/>
          <a:ext cx="2145364" cy="107268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>
              <a:latin typeface="Times New Roman" pitchFamily="18" charset="0"/>
              <a:cs typeface="Times New Roman" pitchFamily="18" charset="0"/>
            </a:rPr>
            <a:t>удобрения</a:t>
          </a:r>
        </a:p>
      </dsp:txBody>
      <dsp:txXfrm>
        <a:off x="3052222" y="1482792"/>
        <a:ext cx="2145364" cy="1072682"/>
      </dsp:txXfrm>
    </dsp:sp>
    <dsp:sp modelId="{769274A7-702A-405E-A7F9-7A5AD9CC861B}">
      <dsp:nvSpPr>
        <dsp:cNvPr id="0" name=""/>
        <dsp:cNvSpPr/>
      </dsp:nvSpPr>
      <dsp:spPr>
        <a:xfrm rot="2839227">
          <a:off x="4996587" y="2450641"/>
          <a:ext cx="1248044" cy="54492"/>
        </a:xfrm>
        <a:custGeom>
          <a:avLst/>
          <a:gdLst/>
          <a:ahLst/>
          <a:cxnLst/>
          <a:rect l="0" t="0" r="0" b="0"/>
          <a:pathLst>
            <a:path>
              <a:moveTo>
                <a:pt x="0" y="27246"/>
              </a:moveTo>
              <a:lnTo>
                <a:pt x="1248044" y="2724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2839227">
        <a:off x="5589408" y="2446686"/>
        <a:ext cx="62402" cy="62402"/>
      </dsp:txXfrm>
    </dsp:sp>
    <dsp:sp modelId="{30CB6BD1-E72A-4B70-9291-F3CDBF5857A4}">
      <dsp:nvSpPr>
        <dsp:cNvPr id="0" name=""/>
        <dsp:cNvSpPr/>
      </dsp:nvSpPr>
      <dsp:spPr>
        <a:xfrm>
          <a:off x="6043632" y="2400300"/>
          <a:ext cx="2145364" cy="107268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>
              <a:latin typeface="Times New Roman" pitchFamily="18" charset="0"/>
              <a:cs typeface="Times New Roman" pitchFamily="18" charset="0"/>
            </a:rPr>
            <a:t>севооборот</a:t>
          </a:r>
        </a:p>
      </dsp:txBody>
      <dsp:txXfrm>
        <a:off x="6043632" y="2400300"/>
        <a:ext cx="2145364" cy="1072682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DF0E26F-8404-47D0-B8B2-4E3CE2ABE2D1}">
      <dsp:nvSpPr>
        <dsp:cNvPr id="0" name=""/>
        <dsp:cNvSpPr/>
      </dsp:nvSpPr>
      <dsp:spPr>
        <a:xfrm rot="5400000">
          <a:off x="5351275" y="-2220875"/>
          <a:ext cx="761819" cy="5394997"/>
        </a:xfrm>
        <a:prstGeom prst="round2SameRect">
          <a:avLst/>
        </a:prstGeom>
        <a:solidFill>
          <a:schemeClr val="tx2">
            <a:lumMod val="20000"/>
            <a:lumOff val="80000"/>
            <a:alpha val="9000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u="none" kern="1200" dirty="0" smtClean="0">
              <a:latin typeface="Times New Roman" pitchFamily="18" charset="0"/>
              <a:cs typeface="Times New Roman" pitchFamily="18" charset="0"/>
            </a:rPr>
            <a:t>суглинистая</a:t>
          </a:r>
          <a:endParaRPr lang="ru-RU" sz="2400" kern="1200" dirty="0"/>
        </a:p>
      </dsp:txBody>
      <dsp:txXfrm rot="5400000">
        <a:off x="5351275" y="-2220875"/>
        <a:ext cx="761819" cy="5394997"/>
      </dsp:txXfrm>
    </dsp:sp>
    <dsp:sp modelId="{FCA1F504-8DED-49B5-80D4-9ED51335E9BB}">
      <dsp:nvSpPr>
        <dsp:cNvPr id="0" name=""/>
        <dsp:cNvSpPr/>
      </dsp:nvSpPr>
      <dsp:spPr>
        <a:xfrm>
          <a:off x="0" y="486"/>
          <a:ext cx="3034686" cy="952274"/>
        </a:xfrm>
        <a:prstGeom prst="roundRect">
          <a:avLst/>
        </a:prstGeom>
        <a:solidFill>
          <a:schemeClr val="tx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>
              <a:latin typeface="Times New Roman" pitchFamily="18" charset="0"/>
              <a:cs typeface="Times New Roman" pitchFamily="18" charset="0"/>
            </a:rPr>
            <a:t>Название почвы</a:t>
          </a:r>
          <a:endParaRPr lang="ru-RU" sz="2500" kern="1200" dirty="0"/>
        </a:p>
      </dsp:txBody>
      <dsp:txXfrm>
        <a:off x="0" y="486"/>
        <a:ext cx="3034686" cy="952274"/>
      </dsp:txXfrm>
    </dsp:sp>
    <dsp:sp modelId="{6780714C-D472-48E8-B08E-A8DCD19472A0}">
      <dsp:nvSpPr>
        <dsp:cNvPr id="0" name=""/>
        <dsp:cNvSpPr/>
      </dsp:nvSpPr>
      <dsp:spPr>
        <a:xfrm rot="5400000">
          <a:off x="5351275" y="-1220987"/>
          <a:ext cx="761819" cy="5394997"/>
        </a:xfrm>
        <a:prstGeom prst="round2SameRect">
          <a:avLst/>
        </a:prstGeom>
        <a:solidFill>
          <a:schemeClr val="tx2">
            <a:lumMod val="20000"/>
            <a:lumOff val="80000"/>
            <a:alpha val="9000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Мажется, песчинки едва прощупываются</a:t>
          </a:r>
          <a:endParaRPr lang="ru-RU" sz="2400" kern="1200" dirty="0"/>
        </a:p>
      </dsp:txBody>
      <dsp:txXfrm rot="5400000">
        <a:off x="5351275" y="-1220987"/>
        <a:ext cx="761819" cy="5394997"/>
      </dsp:txXfrm>
    </dsp:sp>
    <dsp:sp modelId="{FC985BF8-4834-4F9A-A4D9-942EB1AD6C40}">
      <dsp:nvSpPr>
        <dsp:cNvPr id="0" name=""/>
        <dsp:cNvSpPr/>
      </dsp:nvSpPr>
      <dsp:spPr>
        <a:xfrm>
          <a:off x="0" y="1000374"/>
          <a:ext cx="3034686" cy="952274"/>
        </a:xfrm>
        <a:prstGeom prst="roundRect">
          <a:avLst/>
        </a:prstGeom>
        <a:solidFill>
          <a:schemeClr val="tx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>
              <a:latin typeface="Times New Roman" pitchFamily="18" charset="0"/>
              <a:cs typeface="Times New Roman" pitchFamily="18" charset="0"/>
            </a:rPr>
            <a:t>Определение на ощупь</a:t>
          </a:r>
          <a:endParaRPr lang="ru-RU" sz="2500" kern="1200" dirty="0"/>
        </a:p>
      </dsp:txBody>
      <dsp:txXfrm>
        <a:off x="0" y="1000374"/>
        <a:ext cx="3034686" cy="952274"/>
      </dsp:txXfrm>
    </dsp:sp>
    <dsp:sp modelId="{05A63A3D-DD00-408E-BEB2-796EC8857383}">
      <dsp:nvSpPr>
        <dsp:cNvPr id="0" name=""/>
        <dsp:cNvSpPr/>
      </dsp:nvSpPr>
      <dsp:spPr>
        <a:xfrm rot="5400000">
          <a:off x="5047279" y="-24185"/>
          <a:ext cx="1357325" cy="5406220"/>
        </a:xfrm>
        <a:prstGeom prst="round2SameRect">
          <a:avLst/>
        </a:prstGeom>
        <a:solidFill>
          <a:schemeClr val="tx2">
            <a:lumMod val="20000"/>
            <a:lumOff val="80000"/>
            <a:alpha val="9000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Скатывается в шарик и в «колбаску» (легкосуглинистая),  </a:t>
          </a:r>
          <a:r>
            <a:rPr lang="ru-RU" sz="2000" u="none" kern="1200" dirty="0" smtClean="0">
              <a:latin typeface="Times New Roman" pitchFamily="18" charset="0"/>
              <a:cs typeface="Times New Roman" pitchFamily="18" charset="0"/>
            </a:rPr>
            <a:t>при сгибании в кольцо ломается (среднесуглинистая), 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кольцо с крупными трещинами (тяжелосуглинистые)</a:t>
          </a:r>
          <a:endParaRPr lang="ru-RU" sz="2000" kern="1200" dirty="0"/>
        </a:p>
      </dsp:txBody>
      <dsp:txXfrm rot="5400000">
        <a:off x="5047279" y="-24185"/>
        <a:ext cx="1357325" cy="5406220"/>
      </dsp:txXfrm>
    </dsp:sp>
    <dsp:sp modelId="{B5CB9737-C9D2-400F-90E4-ED754E6DFE45}">
      <dsp:nvSpPr>
        <dsp:cNvPr id="0" name=""/>
        <dsp:cNvSpPr/>
      </dsp:nvSpPr>
      <dsp:spPr>
        <a:xfrm>
          <a:off x="0" y="2202787"/>
          <a:ext cx="3022831" cy="952274"/>
        </a:xfrm>
        <a:prstGeom prst="roundRect">
          <a:avLst/>
        </a:prstGeom>
        <a:solidFill>
          <a:schemeClr val="tx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>
              <a:latin typeface="Times New Roman" pitchFamily="18" charset="0"/>
              <a:cs typeface="Times New Roman" pitchFamily="18" charset="0"/>
            </a:rPr>
            <a:t>Скатывание влажной почвы</a:t>
          </a:r>
          <a:endParaRPr lang="ru-RU" sz="2500" kern="1200" dirty="0"/>
        </a:p>
      </dsp:txBody>
      <dsp:txXfrm>
        <a:off x="0" y="2202787"/>
        <a:ext cx="3022831" cy="952274"/>
      </dsp:txXfrm>
    </dsp:sp>
    <dsp:sp modelId="{EADF23A0-1E12-4A63-A3B1-77F4755F3148}">
      <dsp:nvSpPr>
        <dsp:cNvPr id="0" name=""/>
        <dsp:cNvSpPr/>
      </dsp:nvSpPr>
      <dsp:spPr>
        <a:xfrm rot="5400000">
          <a:off x="5351275" y="1184609"/>
          <a:ext cx="761819" cy="5394997"/>
        </a:xfrm>
        <a:prstGeom prst="round2SameRect">
          <a:avLst/>
        </a:prstGeom>
        <a:solidFill>
          <a:schemeClr val="tx2">
            <a:lumMod val="20000"/>
            <a:lumOff val="80000"/>
            <a:alpha val="9000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Поверхность слегка шероховатая.</a:t>
          </a:r>
          <a:endParaRPr lang="ru-RU" sz="2400" kern="1200" dirty="0"/>
        </a:p>
      </dsp:txBody>
      <dsp:txXfrm rot="5400000">
        <a:off x="5351275" y="1184609"/>
        <a:ext cx="761819" cy="5394997"/>
      </dsp:txXfrm>
    </dsp:sp>
    <dsp:sp modelId="{544D903A-9B63-4960-8101-D821A961B8D6}">
      <dsp:nvSpPr>
        <dsp:cNvPr id="0" name=""/>
        <dsp:cNvSpPr/>
      </dsp:nvSpPr>
      <dsp:spPr>
        <a:xfrm>
          <a:off x="0" y="3405201"/>
          <a:ext cx="3034686" cy="952274"/>
        </a:xfrm>
        <a:prstGeom prst="roundRect">
          <a:avLst/>
        </a:prstGeom>
        <a:solidFill>
          <a:schemeClr val="tx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>
              <a:latin typeface="Times New Roman" pitchFamily="18" charset="0"/>
              <a:cs typeface="Times New Roman" pitchFamily="18" charset="0"/>
            </a:rPr>
            <a:t>Проба на резание влажной  почвы</a:t>
          </a:r>
          <a:endParaRPr lang="ru-RU" sz="2500" kern="1200" dirty="0"/>
        </a:p>
      </dsp:txBody>
      <dsp:txXfrm>
        <a:off x="0" y="3405201"/>
        <a:ext cx="3034686" cy="952274"/>
      </dsp:txXfrm>
    </dsp:sp>
    <dsp:sp modelId="{5A5510F3-E11E-4134-AE1C-E2E5EC4ADDC4}">
      <dsp:nvSpPr>
        <dsp:cNvPr id="0" name=""/>
        <dsp:cNvSpPr/>
      </dsp:nvSpPr>
      <dsp:spPr>
        <a:xfrm rot="5400000">
          <a:off x="5351275" y="2183727"/>
          <a:ext cx="761819" cy="5394997"/>
        </a:xfrm>
        <a:prstGeom prst="round2SameRect">
          <a:avLst/>
        </a:prstGeom>
        <a:solidFill>
          <a:schemeClr val="tx2">
            <a:lumMod val="20000"/>
            <a:lumOff val="80000"/>
            <a:alpha val="9000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Почва состоит из довольно</a:t>
          </a:r>
          <a:r>
            <a:rPr lang="ru-RU" sz="2400" kern="1200" baseline="0" dirty="0" smtClean="0">
              <a:latin typeface="Times New Roman" pitchFamily="18" charset="0"/>
              <a:cs typeface="Times New Roman" pitchFamily="18" charset="0"/>
            </a:rPr>
            <a:t> плотных комочков.</a:t>
          </a:r>
          <a:endParaRPr lang="ru-RU" sz="2400" kern="1200" dirty="0"/>
        </a:p>
      </dsp:txBody>
      <dsp:txXfrm rot="5400000">
        <a:off x="5351275" y="2183727"/>
        <a:ext cx="761819" cy="5394997"/>
      </dsp:txXfrm>
    </dsp:sp>
    <dsp:sp modelId="{7462C9D8-CB21-4A09-82C1-5CB9DDC04EF1}">
      <dsp:nvSpPr>
        <dsp:cNvPr id="0" name=""/>
        <dsp:cNvSpPr/>
      </dsp:nvSpPr>
      <dsp:spPr>
        <a:xfrm>
          <a:off x="0" y="4405089"/>
          <a:ext cx="3034686" cy="952274"/>
        </a:xfrm>
        <a:prstGeom prst="roundRect">
          <a:avLst/>
        </a:prstGeom>
        <a:solidFill>
          <a:schemeClr val="tx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>
              <a:latin typeface="Times New Roman" pitchFamily="18" charset="0"/>
              <a:cs typeface="Times New Roman" pitchFamily="18" charset="0"/>
            </a:rPr>
            <a:t>Проба на плотность сухой почвы</a:t>
          </a:r>
          <a:endParaRPr lang="ru-RU" sz="2500" kern="1200" dirty="0"/>
        </a:p>
      </dsp:txBody>
      <dsp:txXfrm>
        <a:off x="0" y="4405089"/>
        <a:ext cx="3034686" cy="95227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492BE8-785E-4411-B2B8-FEFDD338AEE8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D3B25C-7677-4E74-BD33-83C0DDE99C3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F07D63-ED96-4370-A0A2-4FD389C26B5C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B5169-616F-4AF3-99FA-B19BBBB735C7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15C97-B3D3-4CBC-95DA-861A1DE05E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B5169-616F-4AF3-99FA-B19BBBB735C7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15C97-B3D3-4CBC-95DA-861A1DE05E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B5169-616F-4AF3-99FA-B19BBBB735C7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15C97-B3D3-4CBC-95DA-861A1DE05E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B5169-616F-4AF3-99FA-B19BBBB735C7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15C97-B3D3-4CBC-95DA-861A1DE05E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B5169-616F-4AF3-99FA-B19BBBB735C7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15C97-B3D3-4CBC-95DA-861A1DE05E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B5169-616F-4AF3-99FA-B19BBBB735C7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15C97-B3D3-4CBC-95DA-861A1DE05E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B5169-616F-4AF3-99FA-B19BBBB735C7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15C97-B3D3-4CBC-95DA-861A1DE05E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B5169-616F-4AF3-99FA-B19BBBB735C7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15C97-B3D3-4CBC-95DA-861A1DE05E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B5169-616F-4AF3-99FA-B19BBBB735C7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15C97-B3D3-4CBC-95DA-861A1DE05E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B5169-616F-4AF3-99FA-B19BBBB735C7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15C97-B3D3-4CBC-95DA-861A1DE05E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B5169-616F-4AF3-99FA-B19BBBB735C7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15C97-B3D3-4CBC-95DA-861A1DE05E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CCFF"/>
            </a:gs>
            <a:gs pos="25000">
              <a:srgbClr val="FFFF99"/>
            </a:gs>
            <a:gs pos="75000">
              <a:srgbClr val="92D050"/>
            </a:gs>
            <a:gs pos="100000">
              <a:srgbClr val="FFFF00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4B5169-616F-4AF3-99FA-B19BBBB735C7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15C97-B3D3-4CBC-95DA-861A1DE05E1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&#1056;&#1077;&#1079;&#1091;&#1083;&#1100;&#1090;&#1072;&#1090;&#1099;%20&#1080;&#1089;&#1089;&#1083;&#1077;&#1076;&#1086;&#1074;&#1072;&#1085;&#1080;&#1103;,%20&#1087;&#1088;&#1080;&#1083;.2.docx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chart" Target="../charts/char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&#1055;&#1086;&#1076;&#1075;&#1086;&#1090;&#1086;&#1074;&#1082;&#1072;%20&#1089;&#1077;&#1084;&#1103;&#1085;,%20&#1087;&#1088;&#1080;&#1083;.%203.docx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&#1048;&#1089;&#1089;&#1083;&#1077;&#1076;&#1086;&#1074;&#1072;&#1090;&#1077;&#1083;&#1100;&#1089;&#1082;&#1072;&#1103;%20&#1088;&#1072;&#1073;&#1086;&#1090;&#1072;,%20&#1087;&#1088;&#1080;&#1083;.%205.docx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&#1055;&#1086;&#1095;&#1074;&#1072;,%20&#1087;&#1088;&#1080;&#1083;%20&#1086;&#1078;&#1077;&#1085;&#1080;&#1077;%201.docx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85729"/>
            <a:ext cx="7643866" cy="1357322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МБОУ </a:t>
            </a:r>
            <a:r>
              <a:rPr lang="ru-RU" sz="24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Моховская</a:t>
            </a:r>
            <a:r>
              <a:rPr lang="ru-RU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основная общеобразовательная школа</a:t>
            </a:r>
            <a:br>
              <a:rPr lang="ru-RU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Чановского</a:t>
            </a:r>
            <a:r>
              <a:rPr lang="ru-RU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района Новосибирской области</a:t>
            </a:r>
            <a:endParaRPr lang="ru-RU" sz="2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1571612"/>
            <a:ext cx="7858180" cy="4714908"/>
          </a:xfrm>
          <a:ln>
            <a:solidFill>
              <a:srgbClr val="92D050"/>
            </a:solidFill>
          </a:ln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Исследовательская работа по теме: </a:t>
            </a:r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«Экологическое состояние почвы и некоторые факторы, влияющие на урожайность на пришкольном участке».</a:t>
            </a:r>
            <a:endParaRPr lang="ru-RU" sz="9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8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Номинация ботаника (агрономия).</a:t>
            </a:r>
          </a:p>
          <a:p>
            <a:endParaRPr lang="ru-RU" sz="18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Учитель химии, биологии</a:t>
            </a:r>
          </a:p>
          <a:p>
            <a:pPr algn="r"/>
            <a: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Крылова </a:t>
            </a:r>
            <a:r>
              <a:rPr lang="ru-RU" sz="18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Зауреж</a:t>
            </a:r>
            <a: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Садвахасовна</a:t>
            </a:r>
            <a:endParaRPr lang="ru-RU" sz="1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2013 год</a:t>
            </a:r>
          </a:p>
        </p:txBody>
      </p:sp>
      <p:pic>
        <p:nvPicPr>
          <p:cNvPr id="1026" name="Picture 2" descr="E:\1 сентября 2009 г\S600039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4500570"/>
            <a:ext cx="2039696" cy="15297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Определение структуры почвы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472" y="1285860"/>
            <a:ext cx="82868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Глыбистая;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комковатая- грани ребра обтекаемые;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ореховая;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зернистая – грани и ребра выражены четко.</a:t>
            </a:r>
          </a:p>
        </p:txBody>
      </p:sp>
      <p:pic>
        <p:nvPicPr>
          <p:cNvPr id="3074" name="Picture 2" descr="C:\Documents and Settings\user\Рабочий стол\исслед работа\фото цветы\S73015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3143248"/>
            <a:ext cx="3143272" cy="2357454"/>
          </a:xfrm>
          <a:prstGeom prst="cloud">
            <a:avLst/>
          </a:prstGeom>
          <a:noFill/>
          <a:ln w="38100">
            <a:solidFill>
              <a:srgbClr val="FA061D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Исследование содержания в почве перегноя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7158" y="1142984"/>
            <a:ext cx="792961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Взвесили 40г сухой почвы, потом в фарфоровой чашке прокалили до тех пор, пока не перестал выходить дым, и снова взвесили. Так определили количество перегноя. Масса  почвы составляла 34,7 г. значит перегноя в почве 14 %.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почве содержится :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много перегноя;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мало перегноя; 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достаточное количество перегноя.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Исследование кислотности почв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2910" y="1428736"/>
            <a:ext cx="771530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пробирке к 3 – 4 г почвы прилить 4 – 5 мл хлористого калия, после чего взболтать смесь в течении 3 – 4 мин, затем отстоять. После того как раствор посветлеет, поместить его в фарфоровую чашку прилить 1 – 2 капли индикатора – лакмуса. Если раствор окрасится в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розовый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цвет, то почва кислая, а если в зеленоватый, то щелочная.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Среда почвы: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кислая ;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щелочная;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нейтральная.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42976" y="357166"/>
            <a:ext cx="65008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Обнаружение карбонат-ионов в почве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7158" y="1142984"/>
            <a:ext cx="800105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  образца взять небольшое количество почвы, перенести в фарфоровую чашку. На почву капают несколько капель 10% соляной кислоты. Если почва содержит карбонат – ион, то под действием кислоты начинается выделение углекислого газа.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почва содержит карбонат – ион;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почва не содержит карбонат – ион.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81524" y="1295384"/>
            <a:ext cx="4572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57148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Определение сульфатов в почве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034" y="1285860"/>
            <a:ext cx="800105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 5 мл почвенной вытяжки прилить несколько капель концентрированной соляной кислоты и 2 – 3 мл 20% раствора хлорида бария.  Раствор в пробирке нагревают до кипения; 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 наличии сульфат бария выпадает в виде белого осадка.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Почва содержит сульфат -  ион;</a:t>
            </a:r>
            <a:endParaRPr lang="ru-RU" sz="2400" u="sng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почва не содержит сульфат  - ион.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71538" y="214290"/>
            <a:ext cx="66437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Обнаружение хлорид - ионов в почве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8596" y="1071546"/>
            <a:ext cx="757242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 5 мл почвенной вытяжки добавляем несколько капель 10% раствора азотной кислоты и по каплям нитрат серебра.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 анализе можно различить </a:t>
            </a: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- белый творожистый осадок;</a:t>
            </a: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-мутный раствор.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Почва содержит хлорид  - ион;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почва не содержит хлорид - ион.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582594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hlinkClick r:id="rId3" action="ppaction://hlinkfile"/>
              </a:rPr>
              <a:t>Результаты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исследования почвы 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85750" y="857250"/>
          <a:ext cx="8572500" cy="6101513"/>
        </p:xfrm>
        <a:graphic>
          <a:graphicData uri="http://schemas.openxmlformats.org/drawingml/2006/table">
            <a:tbl>
              <a:tblPr firstRow="1" bandRow="1">
                <a:effectLst>
                  <a:innerShdw blurRad="114300">
                    <a:prstClr val="black"/>
                  </a:innerShdw>
                </a:effectLst>
                <a:tableStyleId>{5C22544A-7EE6-4342-B048-85BDC9FD1C3A}</a:tableStyleId>
              </a:tblPr>
              <a:tblGrid>
                <a:gridCol w="2857500"/>
                <a:gridCol w="2857500"/>
                <a:gridCol w="2857500"/>
              </a:tblGrid>
              <a:tr h="703743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Определяемые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показатели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результаты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082321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Механический состав -среднесуглинистая</a:t>
                      </a:r>
                      <a:endParaRPr lang="ru-RU" sz="2400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642942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Плотность </a:t>
                      </a:r>
                      <a:endParaRPr lang="ru-RU" sz="2400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уплотненная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69407">
                <a:tc>
                  <a:txBody>
                    <a:bodyPr/>
                    <a:lstStyle/>
                    <a:p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Структура </a:t>
                      </a:r>
                      <a:endParaRPr lang="ru-RU" sz="2400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комковатая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1438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Кислотность</a:t>
                      </a:r>
                      <a:endParaRPr lang="ru-RU" sz="2400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щелочная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Цвет индикатора-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лакмуса зеленоватый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1016543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Засоленность</a:t>
                      </a:r>
                      <a:endParaRPr lang="ru-RU" sz="2400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Карбонат- ион;</a:t>
                      </a:r>
                    </a:p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Сульфат- ион;</a:t>
                      </a:r>
                    </a:p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Хлорид- ион.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            +</a:t>
                      </a:r>
                    </a:p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            +</a:t>
                      </a:r>
                    </a:p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            +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Блок-схема: несколько документов 4"/>
          <p:cNvSpPr/>
          <p:nvPr/>
        </p:nvSpPr>
        <p:spPr>
          <a:xfrm>
            <a:off x="6858016" y="3714752"/>
            <a:ext cx="1060704" cy="571504"/>
          </a:xfrm>
          <a:prstGeom prst="flowChartMultidocument">
            <a:avLst/>
          </a:prstGeom>
          <a:gradFill>
            <a:gsLst>
              <a:gs pos="0">
                <a:schemeClr val="tx1"/>
              </a:gs>
              <a:gs pos="13000">
                <a:srgbClr val="5F5F5F"/>
              </a:gs>
              <a:gs pos="21001">
                <a:schemeClr val="tx1"/>
              </a:gs>
              <a:gs pos="63000">
                <a:schemeClr val="tx1"/>
              </a:gs>
              <a:gs pos="67000">
                <a:schemeClr val="bg2">
                  <a:lumMod val="50000"/>
                </a:schemeClr>
              </a:gs>
              <a:gs pos="69000">
                <a:srgbClr val="292929"/>
              </a:gs>
              <a:gs pos="82001">
                <a:srgbClr val="080808"/>
              </a:gs>
              <a:gs pos="100000">
                <a:schemeClr val="tx1"/>
              </a:gs>
            </a:gsLst>
            <a:lin ang="5400000" scaled="0"/>
          </a:gradFill>
          <a:ln>
            <a:noFill/>
          </a:ln>
          <a:effectLst>
            <a:innerShdw blurRad="114300">
              <a:prstClr val="black"/>
            </a:inn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3071802" y="1500174"/>
          <a:ext cx="5715040" cy="22145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8" name="Picture 8" descr="zemlya_matyshk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00760" y="4357693"/>
            <a:ext cx="2857520" cy="679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642942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hlinkClick r:id="rId2" action="ppaction://hlinkfile"/>
              </a:rPr>
              <a:t>Подготовка 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семян к посевной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785794"/>
            <a:ext cx="4000528" cy="5786478"/>
          </a:xfrm>
        </p:spPr>
        <p:txBody>
          <a:bodyPr>
            <a:norm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Проверка;</a:t>
            </a: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калибровка;</a:t>
            </a: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обеззараживание;</a:t>
            </a: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замачивание;</a:t>
            </a: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прогрев;</a:t>
            </a: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закалка.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Сроки проращивания семян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071522"/>
            <a:ext cx="8572560" cy="5286436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Почва среднесуглинистая, комковатая,  уплотненная;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содержит мало перегноя;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среда почвы – щелочная ;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обнаружены карбонат – ионы, сульфат – ионы,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хлорид – ионы;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семена к весеннему посеву необходимо подготовить;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высевать семена районированных культур.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000108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Выводы: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58204" cy="939784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Содержание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2864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1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Факторы, влияющие на урожай;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почва (Приложение 1):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состав;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свойства;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 исследование экологического состояния почвы;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 результаты исследования почвы (Приложение 2);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5. подготовка семян (Приложение 3);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6. экскурсия в Чановский отдел филиала ФГУ  «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Россельхозцентр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 по НСО (Приложение 4);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7. выводы, рекомендации, резюме (Приложение 5);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8. литература.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571612"/>
            <a:ext cx="8501122" cy="5000660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Обрабатывать почву в состоянии «физической спелости» ;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вносить органические удобрения ежегодно;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сеять районированные сорта культур;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перед весенним севом подготовить семена;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вести борьбу с сорняками, вредителями и болезнями растений.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Рекомендации: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hlinkClick r:id="rId2" action="ppaction://hlinkfile"/>
              </a:rPr>
              <a:t>Резюме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429288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Для оформления данного исследовательского проекта «Экологическое состояние почвы на пришкольном участке и некоторые факторы, влияющие на урожайность»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Познакомились с материалами из интернета, изучили литературу по данной теме;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провели исследовательскую практическую работу по физико-химическим свойствам  почвы;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совершили экскурсию  в Чановский отдел филиала ФГУ «Россельхозцентр» по НСО.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Литература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600200"/>
            <a:ext cx="8643998" cy="4525963"/>
          </a:xfrm>
        </p:spPr>
        <p:txBody>
          <a:bodyPr/>
          <a:lstStyle/>
          <a:p>
            <a:pPr lvl="0" algn="just"/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Кононков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П.Ф. Основы агротехники полевых и овощных культур.  - М.: Просвещение,  1991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Габриелян О.С. Химия 9 класс. – М.: Дрофа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, 2007;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Интернет –ресурсы.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Факторы, влияющие на урожай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1"/>
          <a:ext cx="8229600" cy="35433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000108"/>
            <a:ext cx="8715436" cy="5572164"/>
          </a:xfrm>
          <a:ln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Определение  плодородия почвы на пришкольном участке, разработка  рекомендаций по улучшению ее плодородия, изучение семян.</a:t>
            </a:r>
          </a:p>
          <a:p>
            <a:pPr algn="just">
              <a:buNone/>
            </a:pPr>
            <a:endParaRPr lang="ru-RU" sz="240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214290"/>
            <a:ext cx="8186766" cy="72547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857232"/>
            <a:ext cx="8572560" cy="5786478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Изучить физико – химические свойства почвы, влияющие на  ее плодородие 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провести исследование экологического состояния почвы: 1) физические свойства (механический состав, плотность, структура); 2)химические свойства (кислотность, засоление почвы);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составить рекомендации по улучшению плодородия почвы;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изучить другие факторы плодородия (семена).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928694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hlinkClick r:id="rId2" action="ppaction://hlinkfile"/>
              </a:rPr>
              <a:t>ПОЧВА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– поверхностный, плодородный слой земли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848671"/>
          <a:ext cx="8715436" cy="60093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57718"/>
                <a:gridCol w="4357718"/>
              </a:tblGrid>
              <a:tr h="888961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                 </a:t>
                      </a:r>
                    </a:p>
                    <a:p>
                      <a:pPr algn="l"/>
                      <a:r>
                        <a:rPr lang="ru-RU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  </a:t>
                      </a:r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 Части почвы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</a:t>
                      </a:r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Состав частей почвы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1043038">
                <a:tc>
                  <a:txBody>
                    <a:bodyPr/>
                    <a:lstStyle/>
                    <a:p>
                      <a:endParaRPr lang="ru-RU" sz="2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Твердая</a:t>
                      </a:r>
                      <a:endParaRPr lang="ru-RU" sz="2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минеральные и органические частицы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359110">
                <a:tc>
                  <a:txBody>
                    <a:bodyPr/>
                    <a:lstStyle/>
                    <a:p>
                      <a:endParaRPr lang="ru-RU" sz="2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Жидкая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почвенный раствор с минеральными и органическими соединениями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359110">
                <a:tc>
                  <a:txBody>
                    <a:bodyPr/>
                    <a:lstStyle/>
                    <a:p>
                      <a:endParaRPr lang="ru-RU" sz="2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Газообразная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почвенный воздух, где больше углекислого газа, меньше кислорода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359110">
                <a:tc>
                  <a:txBody>
                    <a:bodyPr/>
                    <a:lstStyle/>
                    <a:p>
                      <a:endParaRPr lang="ru-RU" sz="2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Живая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микроорганизмы, беспозвоночные животные, позвоночные роющие животные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Классификация почв по механическому составу                  (по Качинскому Н.А.)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143000"/>
          <a:ext cx="8229600" cy="5429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000132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Определение механического состава почвы органолептическим методом.</a:t>
            </a:r>
            <a:r>
              <a:rPr lang="ru-RU" sz="2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28596" y="1285860"/>
          <a:ext cx="8429684" cy="5357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Определение плотности почвы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7158" y="1285860"/>
            <a:ext cx="842968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Плотность – степень связанности почвенной массы.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Почва может быть:</a:t>
            </a:r>
          </a:p>
          <a:p>
            <a:pPr algn="just"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рассыпчатая – лопата легко втыкается ;</a:t>
            </a:r>
          </a:p>
          <a:p>
            <a:pPr algn="just"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рыхлая – лопата втыкается без труда;</a:t>
            </a:r>
          </a:p>
          <a:p>
            <a:pPr algn="just"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уплотненная – лопата входит с усилием;</a:t>
            </a:r>
          </a:p>
          <a:p>
            <a:pPr algn="just"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плотная –лопата входит с трудом;</a:t>
            </a:r>
          </a:p>
          <a:p>
            <a:pPr algn="just"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очень плотная – лопата не входит, «звенит».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995</TotalTime>
  <Words>955</Words>
  <Application>Microsoft Office PowerPoint</Application>
  <PresentationFormat>Экран (4:3)</PresentationFormat>
  <Paragraphs>162</Paragraphs>
  <Slides>22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МБОУ Моховская основная общеобразовательная школа Чановского района Новосибирской области</vt:lpstr>
      <vt:lpstr>Содержание</vt:lpstr>
      <vt:lpstr> Факторы, влияющие на урожай</vt:lpstr>
      <vt:lpstr>Цель:</vt:lpstr>
      <vt:lpstr>Задачи:</vt:lpstr>
      <vt:lpstr>ПОЧВА – поверхностный, плодородный слой земли</vt:lpstr>
      <vt:lpstr>Классификация почв по механическому составу                  (по Качинскому Н.А.)</vt:lpstr>
      <vt:lpstr> Определение механического состава почвы органолептическим методом. </vt:lpstr>
      <vt:lpstr>Определение плотности почвы</vt:lpstr>
      <vt:lpstr>Определение структуры почвы</vt:lpstr>
      <vt:lpstr>Исследование содержания в почве перегноя</vt:lpstr>
      <vt:lpstr>Исследование кислотности почв</vt:lpstr>
      <vt:lpstr>Слайд 13</vt:lpstr>
      <vt:lpstr>Определение сульфатов в почве</vt:lpstr>
      <vt:lpstr>Слайд 15</vt:lpstr>
      <vt:lpstr>Результаты исследования почвы </vt:lpstr>
      <vt:lpstr>Подготовка семян к посевной</vt:lpstr>
      <vt:lpstr>Сроки проращивания семян</vt:lpstr>
      <vt:lpstr>Выводы:</vt:lpstr>
      <vt:lpstr>Рекомендации:</vt:lpstr>
      <vt:lpstr>Резюме</vt:lpstr>
      <vt:lpstr>Литература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МБОУ Моховская основная общеобразовательная школа Чановского района Новосибирской области</dc:title>
  <dc:creator>Admin</dc:creator>
  <cp:lastModifiedBy>Admin</cp:lastModifiedBy>
  <cp:revision>83</cp:revision>
  <dcterms:created xsi:type="dcterms:W3CDTF">2014-04-03T05:56:32Z</dcterms:created>
  <dcterms:modified xsi:type="dcterms:W3CDTF">2015-02-05T05:47:50Z</dcterms:modified>
</cp:coreProperties>
</file>