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01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C29E42B-BAD6-4077-9516-4AAF7F7D0177}" type="datetimeFigureOut">
              <a:rPr lang="ru-RU" smtClean="0"/>
              <a:t>22.11.2014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F88BECD2-59D5-415A-995E-C870C2A426E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6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750524"/>
            <a:ext cx="3740659" cy="438144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75308"/>
            <a:ext cx="3274482" cy="44109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61603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523415"/>
            <a:ext cx="4901530" cy="51394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1832038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695325"/>
            <a:ext cx="4762500" cy="5467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0421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695325"/>
            <a:ext cx="4762500" cy="546735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55944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0750" y="695325"/>
            <a:ext cx="4762500" cy="54673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0667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412776"/>
            <a:ext cx="4176464" cy="5249163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990947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816233"/>
            <a:ext cx="4608512" cy="5753219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508471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0039" y="404664"/>
            <a:ext cx="4490455" cy="5987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5977805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2373622"/>
            <a:ext cx="3322663" cy="3139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0531" y="2377318"/>
            <a:ext cx="4358393" cy="31399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2551372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2490867" cy="24410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1348" y="3334172"/>
            <a:ext cx="2687116" cy="26871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908857"/>
            <a:ext cx="2510255" cy="285062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44575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272456"/>
            <a:ext cx="7992888" cy="531527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3531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169433"/>
            <a:ext cx="2241971" cy="309865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0152" y="2742765"/>
            <a:ext cx="2876593" cy="3050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2821371"/>
            <a:ext cx="2566888" cy="29720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943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920" y="1052736"/>
            <a:ext cx="4087013" cy="557730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59642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59" y="1124744"/>
            <a:ext cx="3616049" cy="5051829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3650658"/>
            <a:ext cx="3528392" cy="269448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908720"/>
            <a:ext cx="3528392" cy="264629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8055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68" y="3429000"/>
            <a:ext cx="3844197" cy="2883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213" y="3429000"/>
            <a:ext cx="3874231" cy="28831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81838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60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масяня</dc:creator>
  <cp:lastModifiedBy>масяня</cp:lastModifiedBy>
  <cp:revision>7</cp:revision>
  <dcterms:created xsi:type="dcterms:W3CDTF">2012-03-11T17:57:54Z</dcterms:created>
  <dcterms:modified xsi:type="dcterms:W3CDTF">2014-11-22T03:24:06Z</dcterms:modified>
</cp:coreProperties>
</file>