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74" r:id="rId7"/>
    <p:sldId id="261" r:id="rId8"/>
    <p:sldId id="262" r:id="rId9"/>
    <p:sldId id="275" r:id="rId10"/>
    <p:sldId id="263" r:id="rId11"/>
    <p:sldId id="265" r:id="rId12"/>
    <p:sldId id="266" r:id="rId13"/>
    <p:sldId id="276" r:id="rId14"/>
    <p:sldId id="267" r:id="rId15"/>
    <p:sldId id="268" r:id="rId16"/>
    <p:sldId id="269" r:id="rId17"/>
    <p:sldId id="273" r:id="rId18"/>
    <p:sldId id="271" r:id="rId19"/>
    <p:sldId id="272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0D9924-AADB-4804-A615-1893FD43083B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0543F2-791B-44A1-A935-36BF67253CAB}">
      <dgm:prSet phldrT="[Текст]"/>
      <dgm:spPr/>
      <dgm:t>
        <a:bodyPr/>
        <a:lstStyle/>
        <a:p>
          <a:r>
            <a:rPr lang="en-US" dirty="0" smtClean="0"/>
            <a:t>question</a:t>
          </a:r>
          <a:endParaRPr lang="ru-RU" dirty="0"/>
        </a:p>
      </dgm:t>
    </dgm:pt>
    <dgm:pt modelId="{0B461FE7-3122-4F8B-8E6C-663F42D80DBE}" type="parTrans" cxnId="{DF168DFA-A2BD-4720-BB24-33B6ADF709B8}">
      <dgm:prSet/>
      <dgm:spPr/>
      <dgm:t>
        <a:bodyPr/>
        <a:lstStyle/>
        <a:p>
          <a:endParaRPr lang="ru-RU"/>
        </a:p>
      </dgm:t>
    </dgm:pt>
    <dgm:pt modelId="{857A1964-2A9B-41B3-AD86-36186FE1F083}" type="sibTrans" cxnId="{DF168DFA-A2BD-4720-BB24-33B6ADF709B8}">
      <dgm:prSet/>
      <dgm:spPr/>
      <dgm:t>
        <a:bodyPr/>
        <a:lstStyle/>
        <a:p>
          <a:endParaRPr lang="ru-RU"/>
        </a:p>
      </dgm:t>
    </dgm:pt>
    <dgm:pt modelId="{ADF6D28F-0F99-4D64-AE9B-3AC8CF2F9452}">
      <dgm:prSet phldrT="[Текст]"/>
      <dgm:spPr/>
      <dgm:t>
        <a:bodyPr/>
        <a:lstStyle/>
        <a:p>
          <a:r>
            <a:rPr lang="en-US" dirty="0" smtClean="0"/>
            <a:t>answer</a:t>
          </a:r>
          <a:endParaRPr lang="ru-RU" dirty="0"/>
        </a:p>
      </dgm:t>
    </dgm:pt>
    <dgm:pt modelId="{47666B4A-25E5-4E76-82B4-F8B2B0C65E1A}" type="parTrans" cxnId="{F12EE3EC-0FCD-402E-9891-4708CBE7526D}">
      <dgm:prSet/>
      <dgm:spPr/>
      <dgm:t>
        <a:bodyPr/>
        <a:lstStyle/>
        <a:p>
          <a:endParaRPr lang="ru-RU"/>
        </a:p>
      </dgm:t>
    </dgm:pt>
    <dgm:pt modelId="{F4282D6F-24FC-4CD6-A2E7-25F01E69FC52}" type="sibTrans" cxnId="{F12EE3EC-0FCD-402E-9891-4708CBE7526D}">
      <dgm:prSet/>
      <dgm:spPr/>
      <dgm:t>
        <a:bodyPr/>
        <a:lstStyle/>
        <a:p>
          <a:endParaRPr lang="ru-RU"/>
        </a:p>
      </dgm:t>
    </dgm:pt>
    <dgm:pt modelId="{7DD29813-046D-4C9B-8346-9786FB514D43}" type="pres">
      <dgm:prSet presAssocID="{6B0D9924-AADB-4804-A615-1893FD43083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16913B-2C19-43E0-B191-196B769F20F9}" type="pres">
      <dgm:prSet presAssocID="{270543F2-791B-44A1-A935-36BF67253CAB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44D7CF-A233-4275-A32F-E797C6176EB5}" type="pres">
      <dgm:prSet presAssocID="{ADF6D28F-0F99-4D64-AE9B-3AC8CF2F9452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2EE3EC-0FCD-402E-9891-4708CBE7526D}" srcId="{6B0D9924-AADB-4804-A615-1893FD43083B}" destId="{ADF6D28F-0F99-4D64-AE9B-3AC8CF2F9452}" srcOrd="1" destOrd="0" parTransId="{47666B4A-25E5-4E76-82B4-F8B2B0C65E1A}" sibTransId="{F4282D6F-24FC-4CD6-A2E7-25F01E69FC52}"/>
    <dgm:cxn modelId="{F3517F67-D86B-4479-AB67-FA3CB06A869C}" type="presOf" srcId="{6B0D9924-AADB-4804-A615-1893FD43083B}" destId="{7DD29813-046D-4C9B-8346-9786FB514D43}" srcOrd="0" destOrd="0" presId="urn:microsoft.com/office/officeart/2005/8/layout/arrow5"/>
    <dgm:cxn modelId="{DF168DFA-A2BD-4720-BB24-33B6ADF709B8}" srcId="{6B0D9924-AADB-4804-A615-1893FD43083B}" destId="{270543F2-791B-44A1-A935-36BF67253CAB}" srcOrd="0" destOrd="0" parTransId="{0B461FE7-3122-4F8B-8E6C-663F42D80DBE}" sibTransId="{857A1964-2A9B-41B3-AD86-36186FE1F083}"/>
    <dgm:cxn modelId="{15D2E9A5-88FE-4C32-87F1-03AE7BD95D32}" type="presOf" srcId="{270543F2-791B-44A1-A935-36BF67253CAB}" destId="{B216913B-2C19-43E0-B191-196B769F20F9}" srcOrd="0" destOrd="0" presId="urn:microsoft.com/office/officeart/2005/8/layout/arrow5"/>
    <dgm:cxn modelId="{907F46ED-BB6B-40ED-8F15-BAED2479D2C9}" type="presOf" srcId="{ADF6D28F-0F99-4D64-AE9B-3AC8CF2F9452}" destId="{1B44D7CF-A233-4275-A32F-E797C6176EB5}" srcOrd="0" destOrd="0" presId="urn:microsoft.com/office/officeart/2005/8/layout/arrow5"/>
    <dgm:cxn modelId="{A7C9DEE0-D5D8-4132-8167-94557BC55912}" type="presParOf" srcId="{7DD29813-046D-4C9B-8346-9786FB514D43}" destId="{B216913B-2C19-43E0-B191-196B769F20F9}" srcOrd="0" destOrd="0" presId="urn:microsoft.com/office/officeart/2005/8/layout/arrow5"/>
    <dgm:cxn modelId="{88EFDEC8-AA8A-45E0-929A-A531395667D7}" type="presParOf" srcId="{7DD29813-046D-4C9B-8346-9786FB514D43}" destId="{1B44D7CF-A233-4275-A32F-E797C6176EB5}" srcOrd="1" destOrd="0" presId="urn:microsoft.com/office/officeart/2005/8/layout/arrow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4405E7-1D7D-48FC-85C1-BA133830052C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BBE32C48-7BA4-4CA1-8A3D-FD4AA9B8B19A}">
      <dgm:prSet phldrT="[Текст]"/>
      <dgm:spPr/>
      <dgm:t>
        <a:bodyPr/>
        <a:lstStyle/>
        <a:p>
          <a:r>
            <a:rPr lang="en-US" dirty="0" smtClean="0"/>
            <a:t>I</a:t>
          </a:r>
          <a:endParaRPr lang="ru-RU" dirty="0"/>
        </a:p>
      </dgm:t>
    </dgm:pt>
    <dgm:pt modelId="{68C70016-B3A5-4800-8051-D6358587F7E4}" type="parTrans" cxnId="{70801BD3-8E99-4C53-B045-FD3C74B923E5}">
      <dgm:prSet/>
      <dgm:spPr/>
    </dgm:pt>
    <dgm:pt modelId="{F83E1109-C739-4A99-BFA6-8A47848E08B2}" type="sibTrans" cxnId="{70801BD3-8E99-4C53-B045-FD3C74B923E5}">
      <dgm:prSet/>
      <dgm:spPr/>
    </dgm:pt>
    <dgm:pt modelId="{2BA5B9B6-FAE3-4C9A-A25F-328853680DBA}">
      <dgm:prSet phldrT="[Текст]"/>
      <dgm:spPr/>
      <dgm:t>
        <a:bodyPr/>
        <a:lstStyle/>
        <a:p>
          <a:r>
            <a:rPr lang="en-US" dirty="0" smtClean="0"/>
            <a:t>my…+…</a:t>
          </a:r>
          <a:endParaRPr lang="ru-RU" dirty="0"/>
        </a:p>
      </dgm:t>
    </dgm:pt>
    <dgm:pt modelId="{26A72AA8-1AF0-4CD6-8423-DEDF240B63A0}" type="parTrans" cxnId="{78B64C57-FA7E-4074-B0C0-A1B98A3191CF}">
      <dgm:prSet/>
      <dgm:spPr/>
    </dgm:pt>
    <dgm:pt modelId="{C621EEDF-098B-4131-8753-8CEA2DA46639}" type="sibTrans" cxnId="{78B64C57-FA7E-4074-B0C0-A1B98A3191CF}">
      <dgm:prSet/>
      <dgm:spPr/>
    </dgm:pt>
    <dgm:pt modelId="{6B146252-8252-4B0F-B00E-616AB0157E5D}">
      <dgm:prSet phldrT="[Текст]"/>
      <dgm:spPr/>
      <dgm:t>
        <a:bodyPr/>
        <a:lstStyle/>
        <a:p>
          <a:r>
            <a:rPr lang="en-US" dirty="0" smtClean="0"/>
            <a:t>My mother`s…+… my father`s…+…</a:t>
          </a:r>
          <a:endParaRPr lang="ru-RU" dirty="0"/>
        </a:p>
      </dgm:t>
    </dgm:pt>
    <dgm:pt modelId="{30FAE44C-074A-4529-A599-D96AE4EE4914}" type="parTrans" cxnId="{D7119467-0FD9-4077-B014-B2EDC0CC3DAD}">
      <dgm:prSet/>
      <dgm:spPr/>
    </dgm:pt>
    <dgm:pt modelId="{BBBB6281-3942-4B8F-A064-1737BC3CA564}" type="sibTrans" cxnId="{D7119467-0FD9-4077-B014-B2EDC0CC3DAD}">
      <dgm:prSet/>
      <dgm:spPr/>
    </dgm:pt>
    <dgm:pt modelId="{7E3C2B52-FD67-442D-83BB-ECEC249D78F5}" type="pres">
      <dgm:prSet presAssocID="{794405E7-1D7D-48FC-85C1-BA133830052C}" presName="Name0" presStyleCnt="0">
        <dgm:presLayoutVars>
          <dgm:dir/>
          <dgm:animLvl val="lvl"/>
          <dgm:resizeHandles val="exact"/>
        </dgm:presLayoutVars>
      </dgm:prSet>
      <dgm:spPr/>
    </dgm:pt>
    <dgm:pt modelId="{E9D6C715-CDA1-4353-9B13-1E568C0A72F2}" type="pres">
      <dgm:prSet presAssocID="{BBE32C48-7BA4-4CA1-8A3D-FD4AA9B8B19A}" presName="Name8" presStyleCnt="0"/>
      <dgm:spPr/>
    </dgm:pt>
    <dgm:pt modelId="{0F8F32A7-03BF-45C8-9C63-8E80DA64B428}" type="pres">
      <dgm:prSet presAssocID="{BBE32C48-7BA4-4CA1-8A3D-FD4AA9B8B19A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848FCC-0499-40F6-A9E0-FD23E36DD337}" type="pres">
      <dgm:prSet presAssocID="{BBE32C48-7BA4-4CA1-8A3D-FD4AA9B8B19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2E29A6-7527-4A5C-AC15-8AF208E96CF8}" type="pres">
      <dgm:prSet presAssocID="{2BA5B9B6-FAE3-4C9A-A25F-328853680DBA}" presName="Name8" presStyleCnt="0"/>
      <dgm:spPr/>
    </dgm:pt>
    <dgm:pt modelId="{AC83AB70-1C6D-4EB2-B6CD-51398B13ADD1}" type="pres">
      <dgm:prSet presAssocID="{2BA5B9B6-FAE3-4C9A-A25F-328853680DBA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F98901-9816-4F71-BA88-689B487FCEF0}" type="pres">
      <dgm:prSet presAssocID="{2BA5B9B6-FAE3-4C9A-A25F-328853680DB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098FFD-4E68-4DDD-81E0-4762F902B8F6}" type="pres">
      <dgm:prSet presAssocID="{6B146252-8252-4B0F-B00E-616AB0157E5D}" presName="Name8" presStyleCnt="0"/>
      <dgm:spPr/>
    </dgm:pt>
    <dgm:pt modelId="{CB581236-EE30-4E7B-A213-2C6AE0275AF0}" type="pres">
      <dgm:prSet presAssocID="{6B146252-8252-4B0F-B00E-616AB0157E5D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B87884-6296-4702-A4F8-7A56AC5005F6}" type="pres">
      <dgm:prSet presAssocID="{6B146252-8252-4B0F-B00E-616AB0157E5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9559E5-32D9-423B-81E8-B88411CA1946}" type="presOf" srcId="{2BA5B9B6-FAE3-4C9A-A25F-328853680DBA}" destId="{A9F98901-9816-4F71-BA88-689B487FCEF0}" srcOrd="1" destOrd="0" presId="urn:microsoft.com/office/officeart/2005/8/layout/pyramid1"/>
    <dgm:cxn modelId="{E8059AB4-8577-430F-9BDD-FB026EDC6007}" type="presOf" srcId="{6B146252-8252-4B0F-B00E-616AB0157E5D}" destId="{34B87884-6296-4702-A4F8-7A56AC5005F6}" srcOrd="1" destOrd="0" presId="urn:microsoft.com/office/officeart/2005/8/layout/pyramid1"/>
    <dgm:cxn modelId="{F82443D5-484D-4044-82BA-6D73889076BC}" type="presOf" srcId="{794405E7-1D7D-48FC-85C1-BA133830052C}" destId="{7E3C2B52-FD67-442D-83BB-ECEC249D78F5}" srcOrd="0" destOrd="0" presId="urn:microsoft.com/office/officeart/2005/8/layout/pyramid1"/>
    <dgm:cxn modelId="{70801BD3-8E99-4C53-B045-FD3C74B923E5}" srcId="{794405E7-1D7D-48FC-85C1-BA133830052C}" destId="{BBE32C48-7BA4-4CA1-8A3D-FD4AA9B8B19A}" srcOrd="0" destOrd="0" parTransId="{68C70016-B3A5-4800-8051-D6358587F7E4}" sibTransId="{F83E1109-C739-4A99-BFA6-8A47848E08B2}"/>
    <dgm:cxn modelId="{EFA12DB8-A191-467A-AC16-9695193F4E64}" type="presOf" srcId="{BBE32C48-7BA4-4CA1-8A3D-FD4AA9B8B19A}" destId="{30848FCC-0499-40F6-A9E0-FD23E36DD337}" srcOrd="1" destOrd="0" presId="urn:microsoft.com/office/officeart/2005/8/layout/pyramid1"/>
    <dgm:cxn modelId="{F2F809C1-E2FE-4006-92AD-8BFAA5F6F310}" type="presOf" srcId="{6B146252-8252-4B0F-B00E-616AB0157E5D}" destId="{CB581236-EE30-4E7B-A213-2C6AE0275AF0}" srcOrd="0" destOrd="0" presId="urn:microsoft.com/office/officeart/2005/8/layout/pyramid1"/>
    <dgm:cxn modelId="{78B64C57-FA7E-4074-B0C0-A1B98A3191CF}" srcId="{794405E7-1D7D-48FC-85C1-BA133830052C}" destId="{2BA5B9B6-FAE3-4C9A-A25F-328853680DBA}" srcOrd="1" destOrd="0" parTransId="{26A72AA8-1AF0-4CD6-8423-DEDF240B63A0}" sibTransId="{C621EEDF-098B-4131-8753-8CEA2DA46639}"/>
    <dgm:cxn modelId="{D7119467-0FD9-4077-B014-B2EDC0CC3DAD}" srcId="{794405E7-1D7D-48FC-85C1-BA133830052C}" destId="{6B146252-8252-4B0F-B00E-616AB0157E5D}" srcOrd="2" destOrd="0" parTransId="{30FAE44C-074A-4529-A599-D96AE4EE4914}" sibTransId="{BBBB6281-3942-4B8F-A064-1737BC3CA564}"/>
    <dgm:cxn modelId="{2E874C03-8FAD-42DB-952C-F85DB40B214C}" type="presOf" srcId="{2BA5B9B6-FAE3-4C9A-A25F-328853680DBA}" destId="{AC83AB70-1C6D-4EB2-B6CD-51398B13ADD1}" srcOrd="0" destOrd="0" presId="urn:microsoft.com/office/officeart/2005/8/layout/pyramid1"/>
    <dgm:cxn modelId="{B4426C28-9149-407D-82C8-059EA8B41B11}" type="presOf" srcId="{BBE32C48-7BA4-4CA1-8A3D-FD4AA9B8B19A}" destId="{0F8F32A7-03BF-45C8-9C63-8E80DA64B428}" srcOrd="0" destOrd="0" presId="urn:microsoft.com/office/officeart/2005/8/layout/pyramid1"/>
    <dgm:cxn modelId="{702E859A-02CD-4FDE-966C-29F2C45A8E5A}" type="presParOf" srcId="{7E3C2B52-FD67-442D-83BB-ECEC249D78F5}" destId="{E9D6C715-CDA1-4353-9B13-1E568C0A72F2}" srcOrd="0" destOrd="0" presId="urn:microsoft.com/office/officeart/2005/8/layout/pyramid1"/>
    <dgm:cxn modelId="{1411E438-55A7-4D37-85E3-F40C0805C6EE}" type="presParOf" srcId="{E9D6C715-CDA1-4353-9B13-1E568C0A72F2}" destId="{0F8F32A7-03BF-45C8-9C63-8E80DA64B428}" srcOrd="0" destOrd="0" presId="urn:microsoft.com/office/officeart/2005/8/layout/pyramid1"/>
    <dgm:cxn modelId="{FF7E9E0A-6B44-49C7-991D-DFE80BCE899B}" type="presParOf" srcId="{E9D6C715-CDA1-4353-9B13-1E568C0A72F2}" destId="{30848FCC-0499-40F6-A9E0-FD23E36DD337}" srcOrd="1" destOrd="0" presId="urn:microsoft.com/office/officeart/2005/8/layout/pyramid1"/>
    <dgm:cxn modelId="{DB6CAE87-41E2-44B0-9EAC-5860D2246EB2}" type="presParOf" srcId="{7E3C2B52-FD67-442D-83BB-ECEC249D78F5}" destId="{6A2E29A6-7527-4A5C-AC15-8AF208E96CF8}" srcOrd="1" destOrd="0" presId="urn:microsoft.com/office/officeart/2005/8/layout/pyramid1"/>
    <dgm:cxn modelId="{5EBB2D99-F89A-4CF3-A006-03B0371E2D88}" type="presParOf" srcId="{6A2E29A6-7527-4A5C-AC15-8AF208E96CF8}" destId="{AC83AB70-1C6D-4EB2-B6CD-51398B13ADD1}" srcOrd="0" destOrd="0" presId="urn:microsoft.com/office/officeart/2005/8/layout/pyramid1"/>
    <dgm:cxn modelId="{DF466FC8-BEC4-4CFD-8A0B-B951632D9041}" type="presParOf" srcId="{6A2E29A6-7527-4A5C-AC15-8AF208E96CF8}" destId="{A9F98901-9816-4F71-BA88-689B487FCEF0}" srcOrd="1" destOrd="0" presId="urn:microsoft.com/office/officeart/2005/8/layout/pyramid1"/>
    <dgm:cxn modelId="{F7E7B829-CE01-4A8D-A608-0CA4F4CC5B57}" type="presParOf" srcId="{7E3C2B52-FD67-442D-83BB-ECEC249D78F5}" destId="{8C098FFD-4E68-4DDD-81E0-4762F902B8F6}" srcOrd="2" destOrd="0" presId="urn:microsoft.com/office/officeart/2005/8/layout/pyramid1"/>
    <dgm:cxn modelId="{44E0C5CC-0CE7-4A79-86A5-4A852A591304}" type="presParOf" srcId="{8C098FFD-4E68-4DDD-81E0-4762F902B8F6}" destId="{CB581236-EE30-4E7B-A213-2C6AE0275AF0}" srcOrd="0" destOrd="0" presId="urn:microsoft.com/office/officeart/2005/8/layout/pyramid1"/>
    <dgm:cxn modelId="{9A2FDDB2-0BF6-45DE-9BAF-C49D8D47887F}" type="presParOf" srcId="{8C098FFD-4E68-4DDD-81E0-4762F902B8F6}" destId="{34B87884-6296-4702-A4F8-7A56AC5005F6}" srcOrd="1" destOrd="0" presId="urn:microsoft.com/office/officeart/2005/8/layout/pyramid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C50F46-558D-4B0E-96D7-51C9EAD40F0B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DCC886EB-DE98-4B2C-AE95-9721A71311FF}">
      <dgm:prSet phldrT="[Текст]"/>
      <dgm:spPr/>
      <dgm:t>
        <a:bodyPr/>
        <a:lstStyle/>
        <a:p>
          <a:r>
            <a:rPr lang="en-US" dirty="0" smtClean="0"/>
            <a:t>I</a:t>
          </a:r>
          <a:endParaRPr lang="ru-RU" dirty="0"/>
        </a:p>
      </dgm:t>
    </dgm:pt>
    <dgm:pt modelId="{DF138D07-1DEA-4ACF-BB52-F8D2511C2B24}" type="parTrans" cxnId="{B7485114-752B-4186-B956-7CFE1CC52518}">
      <dgm:prSet/>
      <dgm:spPr/>
    </dgm:pt>
    <dgm:pt modelId="{E975EB47-B72A-4C7A-B86B-3AD25A6286EC}" type="sibTrans" cxnId="{B7485114-752B-4186-B956-7CFE1CC52518}">
      <dgm:prSet/>
      <dgm:spPr/>
    </dgm:pt>
    <dgm:pt modelId="{E1CA3B5A-75CC-4933-977F-BAC2EA4811B4}">
      <dgm:prSet phldrT="[Текст]"/>
      <dgm:spPr/>
      <dgm:t>
        <a:bodyPr/>
        <a:lstStyle/>
        <a:p>
          <a:r>
            <a:rPr lang="en-US" dirty="0" smtClean="0"/>
            <a:t>My mother + my father</a:t>
          </a:r>
          <a:endParaRPr lang="ru-RU" dirty="0"/>
        </a:p>
      </dgm:t>
    </dgm:pt>
    <dgm:pt modelId="{6FF731AD-F75C-456B-B178-47DE28C4E62B}" type="parTrans" cxnId="{D0D72C01-8ED5-41FD-9B89-6DEC78B39FF8}">
      <dgm:prSet/>
      <dgm:spPr/>
    </dgm:pt>
    <dgm:pt modelId="{DE609459-B784-40A3-9A7C-530DCCFB0B2A}" type="sibTrans" cxnId="{D0D72C01-8ED5-41FD-9B89-6DEC78B39FF8}">
      <dgm:prSet/>
      <dgm:spPr/>
    </dgm:pt>
    <dgm:pt modelId="{E9F8F6F4-BCE1-42F4-9782-386CA18159C9}">
      <dgm:prSet phldrT="[Текст]"/>
      <dgm:spPr/>
      <dgm:t>
        <a:bodyPr/>
        <a:lstStyle/>
        <a:p>
          <a:r>
            <a:rPr lang="en-US" dirty="0" smtClean="0"/>
            <a:t>My mother`s mother (grand mother)+my mother`s father(grand father)</a:t>
          </a:r>
        </a:p>
        <a:p>
          <a:r>
            <a:rPr lang="en-US" dirty="0" smtClean="0"/>
            <a:t>My father`s mother (grand mother)+my  father`s father(grand father)</a:t>
          </a:r>
          <a:endParaRPr lang="ru-RU" dirty="0"/>
        </a:p>
      </dgm:t>
    </dgm:pt>
    <dgm:pt modelId="{C62759F1-931A-42DC-95EA-F5F76D771209}" type="parTrans" cxnId="{3FF51DCE-E93A-4B47-B320-0630C54BA18B}">
      <dgm:prSet/>
      <dgm:spPr/>
    </dgm:pt>
    <dgm:pt modelId="{0456618D-9DD7-4C29-905F-BE8383163F81}" type="sibTrans" cxnId="{3FF51DCE-E93A-4B47-B320-0630C54BA18B}">
      <dgm:prSet/>
      <dgm:spPr/>
    </dgm:pt>
    <dgm:pt modelId="{4631472C-E8DE-4F81-A3B1-17488F900407}" type="pres">
      <dgm:prSet presAssocID="{59C50F46-558D-4B0E-96D7-51C9EAD40F0B}" presName="Name0" presStyleCnt="0">
        <dgm:presLayoutVars>
          <dgm:dir/>
          <dgm:animLvl val="lvl"/>
          <dgm:resizeHandles val="exact"/>
        </dgm:presLayoutVars>
      </dgm:prSet>
      <dgm:spPr/>
    </dgm:pt>
    <dgm:pt modelId="{70F8C893-D78A-4EAF-8132-B367DA37BBAD}" type="pres">
      <dgm:prSet presAssocID="{DCC886EB-DE98-4B2C-AE95-9721A71311FF}" presName="Name8" presStyleCnt="0"/>
      <dgm:spPr/>
    </dgm:pt>
    <dgm:pt modelId="{FD6FB29A-8620-4F93-9C2A-169F0933B367}" type="pres">
      <dgm:prSet presAssocID="{DCC886EB-DE98-4B2C-AE95-9721A71311FF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D64E3B-4B58-446F-9B25-FF8395C6C335}" type="pres">
      <dgm:prSet presAssocID="{DCC886EB-DE98-4B2C-AE95-9721A71311F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CDE5E5-218B-47BD-868A-50C382947013}" type="pres">
      <dgm:prSet presAssocID="{E1CA3B5A-75CC-4933-977F-BAC2EA4811B4}" presName="Name8" presStyleCnt="0"/>
      <dgm:spPr/>
    </dgm:pt>
    <dgm:pt modelId="{721CF09D-6646-4BC2-86CA-8E55B90B8C3E}" type="pres">
      <dgm:prSet presAssocID="{E1CA3B5A-75CC-4933-977F-BAC2EA4811B4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AA287F-2DAC-4005-9CB2-C0FFA112E5B6}" type="pres">
      <dgm:prSet presAssocID="{E1CA3B5A-75CC-4933-977F-BAC2EA4811B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E4147-1018-4C3A-9CEC-64FF310DF51E}" type="pres">
      <dgm:prSet presAssocID="{E9F8F6F4-BCE1-42F4-9782-386CA18159C9}" presName="Name8" presStyleCnt="0"/>
      <dgm:spPr/>
    </dgm:pt>
    <dgm:pt modelId="{E1902A3C-CE71-4FA7-8EC2-9F1F46118CB4}" type="pres">
      <dgm:prSet presAssocID="{E9F8F6F4-BCE1-42F4-9782-386CA18159C9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E9D7A2-1716-490C-ADD9-8914736B197F}" type="pres">
      <dgm:prSet presAssocID="{E9F8F6F4-BCE1-42F4-9782-386CA18159C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D72C01-8ED5-41FD-9B89-6DEC78B39FF8}" srcId="{59C50F46-558D-4B0E-96D7-51C9EAD40F0B}" destId="{E1CA3B5A-75CC-4933-977F-BAC2EA4811B4}" srcOrd="1" destOrd="0" parTransId="{6FF731AD-F75C-456B-B178-47DE28C4E62B}" sibTransId="{DE609459-B784-40A3-9A7C-530DCCFB0B2A}"/>
    <dgm:cxn modelId="{31157ADD-F993-4087-8B95-98F9E97349AE}" type="presOf" srcId="{E9F8F6F4-BCE1-42F4-9782-386CA18159C9}" destId="{E1902A3C-CE71-4FA7-8EC2-9F1F46118CB4}" srcOrd="0" destOrd="0" presId="urn:microsoft.com/office/officeart/2005/8/layout/pyramid1"/>
    <dgm:cxn modelId="{B7485114-752B-4186-B956-7CFE1CC52518}" srcId="{59C50F46-558D-4B0E-96D7-51C9EAD40F0B}" destId="{DCC886EB-DE98-4B2C-AE95-9721A71311FF}" srcOrd="0" destOrd="0" parTransId="{DF138D07-1DEA-4ACF-BB52-F8D2511C2B24}" sibTransId="{E975EB47-B72A-4C7A-B86B-3AD25A6286EC}"/>
    <dgm:cxn modelId="{BF057E59-652C-4E91-B6C9-F9AFC099A184}" type="presOf" srcId="{E9F8F6F4-BCE1-42F4-9782-386CA18159C9}" destId="{8FE9D7A2-1716-490C-ADD9-8914736B197F}" srcOrd="1" destOrd="0" presId="urn:microsoft.com/office/officeart/2005/8/layout/pyramid1"/>
    <dgm:cxn modelId="{3FF51DCE-E93A-4B47-B320-0630C54BA18B}" srcId="{59C50F46-558D-4B0E-96D7-51C9EAD40F0B}" destId="{E9F8F6F4-BCE1-42F4-9782-386CA18159C9}" srcOrd="2" destOrd="0" parTransId="{C62759F1-931A-42DC-95EA-F5F76D771209}" sibTransId="{0456618D-9DD7-4C29-905F-BE8383163F81}"/>
    <dgm:cxn modelId="{705D1419-4FB8-4216-8491-44B59F1B41D9}" type="presOf" srcId="{59C50F46-558D-4B0E-96D7-51C9EAD40F0B}" destId="{4631472C-E8DE-4F81-A3B1-17488F900407}" srcOrd="0" destOrd="0" presId="urn:microsoft.com/office/officeart/2005/8/layout/pyramid1"/>
    <dgm:cxn modelId="{4261F09E-C4A5-4AE0-A07F-7D157EB833F0}" type="presOf" srcId="{E1CA3B5A-75CC-4933-977F-BAC2EA4811B4}" destId="{44AA287F-2DAC-4005-9CB2-C0FFA112E5B6}" srcOrd="1" destOrd="0" presId="urn:microsoft.com/office/officeart/2005/8/layout/pyramid1"/>
    <dgm:cxn modelId="{585A27FF-ABB6-4703-96F9-3F0CFCCD21DB}" type="presOf" srcId="{DCC886EB-DE98-4B2C-AE95-9721A71311FF}" destId="{08D64E3B-4B58-446F-9B25-FF8395C6C335}" srcOrd="1" destOrd="0" presId="urn:microsoft.com/office/officeart/2005/8/layout/pyramid1"/>
    <dgm:cxn modelId="{175643D8-8611-4C39-9648-4862A40FB268}" type="presOf" srcId="{DCC886EB-DE98-4B2C-AE95-9721A71311FF}" destId="{FD6FB29A-8620-4F93-9C2A-169F0933B367}" srcOrd="0" destOrd="0" presId="urn:microsoft.com/office/officeart/2005/8/layout/pyramid1"/>
    <dgm:cxn modelId="{FE5526AE-D957-462E-9ECE-F80DFF80B9A9}" type="presOf" srcId="{E1CA3B5A-75CC-4933-977F-BAC2EA4811B4}" destId="{721CF09D-6646-4BC2-86CA-8E55B90B8C3E}" srcOrd="0" destOrd="0" presId="urn:microsoft.com/office/officeart/2005/8/layout/pyramid1"/>
    <dgm:cxn modelId="{8CE13F01-DD35-44C8-8F29-553CBCDF4CCC}" type="presParOf" srcId="{4631472C-E8DE-4F81-A3B1-17488F900407}" destId="{70F8C893-D78A-4EAF-8132-B367DA37BBAD}" srcOrd="0" destOrd="0" presId="urn:microsoft.com/office/officeart/2005/8/layout/pyramid1"/>
    <dgm:cxn modelId="{97DE2D1D-B822-4DC4-99B1-EE2ABBBDEA82}" type="presParOf" srcId="{70F8C893-D78A-4EAF-8132-B367DA37BBAD}" destId="{FD6FB29A-8620-4F93-9C2A-169F0933B367}" srcOrd="0" destOrd="0" presId="urn:microsoft.com/office/officeart/2005/8/layout/pyramid1"/>
    <dgm:cxn modelId="{96F6A73D-8DAD-46EF-9733-2ECDA5B05A1D}" type="presParOf" srcId="{70F8C893-D78A-4EAF-8132-B367DA37BBAD}" destId="{08D64E3B-4B58-446F-9B25-FF8395C6C335}" srcOrd="1" destOrd="0" presId="urn:microsoft.com/office/officeart/2005/8/layout/pyramid1"/>
    <dgm:cxn modelId="{38C3010F-3924-498C-9519-1F3BA1F67450}" type="presParOf" srcId="{4631472C-E8DE-4F81-A3B1-17488F900407}" destId="{AECDE5E5-218B-47BD-868A-50C382947013}" srcOrd="1" destOrd="0" presId="urn:microsoft.com/office/officeart/2005/8/layout/pyramid1"/>
    <dgm:cxn modelId="{3554F090-B2C3-49F4-874A-8F9530E77B01}" type="presParOf" srcId="{AECDE5E5-218B-47BD-868A-50C382947013}" destId="{721CF09D-6646-4BC2-86CA-8E55B90B8C3E}" srcOrd="0" destOrd="0" presId="urn:microsoft.com/office/officeart/2005/8/layout/pyramid1"/>
    <dgm:cxn modelId="{EF3D6D32-4830-4090-9A7E-83C88B241712}" type="presParOf" srcId="{AECDE5E5-218B-47BD-868A-50C382947013}" destId="{44AA287F-2DAC-4005-9CB2-C0FFA112E5B6}" srcOrd="1" destOrd="0" presId="urn:microsoft.com/office/officeart/2005/8/layout/pyramid1"/>
    <dgm:cxn modelId="{9815E013-B769-4E48-9D38-6B751EBF2D59}" type="presParOf" srcId="{4631472C-E8DE-4F81-A3B1-17488F900407}" destId="{27DE4147-1018-4C3A-9CEC-64FF310DF51E}" srcOrd="2" destOrd="0" presId="urn:microsoft.com/office/officeart/2005/8/layout/pyramid1"/>
    <dgm:cxn modelId="{B15A3609-C7D8-464C-8D75-37528670AF6B}" type="presParOf" srcId="{27DE4147-1018-4C3A-9CEC-64FF310DF51E}" destId="{E1902A3C-CE71-4FA7-8EC2-9F1F46118CB4}" srcOrd="0" destOrd="0" presId="urn:microsoft.com/office/officeart/2005/8/layout/pyramid1"/>
    <dgm:cxn modelId="{7FF02534-178C-45ED-921A-BB95B6B2AB5F}" type="presParOf" srcId="{27DE4147-1018-4C3A-9CEC-64FF310DF51E}" destId="{8FE9D7A2-1716-490C-ADD9-8914736B197F}" srcOrd="1" destOrd="0" presId="urn:microsoft.com/office/officeart/2005/8/layout/pyramid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48303-6B25-4209-BD7C-9B22C5EE5904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BEF00-49A3-4F9F-979F-249830075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BEF00-49A3-4F9F-979F-2498300755C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F4C2B-F383-4282-8BF7-D22E71DBF916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A6F83-66F0-4CCD-B28F-3926DBB1E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F4C2B-F383-4282-8BF7-D22E71DBF916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A6F83-66F0-4CCD-B28F-3926DBB1E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F4C2B-F383-4282-8BF7-D22E71DBF916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A6F83-66F0-4CCD-B28F-3926DBB1E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F4C2B-F383-4282-8BF7-D22E71DBF916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A6F83-66F0-4CCD-B28F-3926DBB1E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F4C2B-F383-4282-8BF7-D22E71DBF916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A6F83-66F0-4CCD-B28F-3926DBB1E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F4C2B-F383-4282-8BF7-D22E71DBF916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A6F83-66F0-4CCD-B28F-3926DBB1E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F4C2B-F383-4282-8BF7-D22E71DBF916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A6F83-66F0-4CCD-B28F-3926DBB1E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F4C2B-F383-4282-8BF7-D22E71DBF916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A6F83-66F0-4CCD-B28F-3926DBB1E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F4C2B-F383-4282-8BF7-D22E71DBF916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A6F83-66F0-4CCD-B28F-3926DBB1E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F4C2B-F383-4282-8BF7-D22E71DBF916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A6F83-66F0-4CCD-B28F-3926DBB1E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F4C2B-F383-4282-8BF7-D22E71DBF916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A6F83-66F0-4CCD-B28F-3926DBB1E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F4C2B-F383-4282-8BF7-D22E71DBF916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A6F83-66F0-4CCD-B28F-3926DBB1E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  <p:sndAc>
      <p:stSnd>
        <p:snd r:embed="rId13" name="chimes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audio" Target="file:///C:\Users\&#1086;&#1083;&#1103;\Music\&#1053;&#1086;&#1074;&#1072;&#1103;%20&#1087;&#1072;&#1087;&#1082;&#1072;%20(2)\9.mp3" TargetMode="External"/><Relationship Id="rId1" Type="http://schemas.openxmlformats.org/officeDocument/2006/relationships/audio" Target="file:///C:\Users\&#1086;&#1083;&#1103;\Music\&#1053;&#1086;&#1074;&#1072;&#1103;%20&#1087;&#1072;&#1087;&#1082;&#1072;%20(2)\madonna-vs-david-guetta-revolver-one-love-club-remix_mstream.biz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9.jpeg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86;&#1083;&#1103;\Music\Music\&#1090;&#1077;&#1088;&#1077;&#1084;&#1086;&#1082;\&#1050;&#1088;&#1072;&#1089;&#1085;&#1072;&#1103;%20&#1096;&#1072;&#1087;&#1086;&#1095;&#1082;&#1072;%20(M.Oldfield%20-%20Moonlight%20shadow)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86;&#1083;&#1103;\Music\Gummibar%20-%20Ich_Bin_D.mp3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Public\Music\58%20Mr.%20President%20-%20Coco%20Jambo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6;&#1083;&#1103;\Music\Dan%20Balan%20&amp;%20$EEE$%20-%20Justify%20Sex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Public\Music\&#1064;&#1072;&#1075;%20&#1074;&#1087;&#1077;&#1088;&#1105;&#1076;!.mp3" TargetMode="Externa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Public\Music\._ll_l_._l%20Dj%20Plavkin%20._ll_l_._l%20-%20Tema%202008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6;&#1083;&#1103;\Music\Music\&#1087;&#1088;&#1072;&#1079;&#1076;&#1085;&#1080;&#1082;%20&#1072;&#1083;&#1092;&#1072;&#1074;&#1080;&#1090;&#1072;\116%20-%20Song%20-%20Clap%20your%20hands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file:///C:\Users\Public\Music\&#1064;&#1072;&#1075;%20&#1074;&#1087;&#1077;&#1088;&#1105;&#1076;!.mp3" TargetMode="External"/><Relationship Id="rId1" Type="http://schemas.openxmlformats.org/officeDocument/2006/relationships/audio" Target="file:///C:\Users\&#1086;&#1083;&#1103;\Music\Music\&#1087;&#1088;&#1072;&#1079;&#1076;&#1085;&#1080;&#1082;%20&#1072;&#1083;&#1092;&#1072;&#1074;&#1080;&#1090;&#1072;\115%20-%20Song%20-%20What%20is%20your%20name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6;&#1083;&#1103;\Music\&#1053;&#1086;&#1074;&#1072;&#1103;%20&#1087;&#1072;&#1087;&#1082;&#1072;%20(2)\118%20-%20Song%20-%20The%20more%20we%20are%20together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6;&#1083;&#1103;\Music\52%20Los%20Der%20Rio%20-%20Macarena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6;&#1083;&#1103;\Music\&#1093;&#1101;&#1083;&#1083;&#1086;&#1091;&#1080;&#1085;&#1075;\06%20&#1055;&#1086;&#1076;&#1091;&#1088;&#1072;&#1095;&#1080;&#1084;&#1089;&#1103;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6;&#1083;&#1103;\Music\Music\&#1087;&#1088;&#1072;&#1079;&#1076;&#1085;&#1080;&#1082;%20&#1072;&#1083;&#1092;&#1072;&#1074;&#1080;&#1090;&#1072;\117%20-%20Song%20-%20The%20ABC.mp3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fairy-land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COME TO SEE US!!!!!!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14282" y="1571612"/>
            <a:ext cx="2786082" cy="26992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you say about winter?</a:t>
            </a:r>
            <a:endParaRPr lang="ru-RU" dirty="0"/>
          </a:p>
        </p:txBody>
      </p:sp>
      <p:pic>
        <p:nvPicPr>
          <p:cNvPr id="4" name="Содержимое 3" descr="рябинка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71472" y="1600200"/>
            <a:ext cx="8215369" cy="4972072"/>
          </a:xfrm>
        </p:spPr>
      </p:pic>
      <p:pic>
        <p:nvPicPr>
          <p:cNvPr id="5" name="madonna-vs-david-guetta-revolver-one-love-club-remix_mstream.biz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9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4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8673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204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answer…..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Hello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is your name?</a:t>
            </a:r>
          </a:p>
          <a:p>
            <a:r>
              <a:rPr lang="en-US" dirty="0" smtClean="0"/>
              <a:t>How are you?</a:t>
            </a:r>
          </a:p>
          <a:p>
            <a:r>
              <a:rPr lang="en-US" dirty="0" smtClean="0"/>
              <a:t>How old are you?</a:t>
            </a:r>
          </a:p>
          <a:p>
            <a:r>
              <a:rPr lang="en-US" dirty="0" smtClean="0"/>
              <a:t>I am glad to see you!</a:t>
            </a:r>
          </a:p>
          <a:p>
            <a:r>
              <a:rPr lang="en-US" dirty="0" smtClean="0"/>
              <a:t>How do you do?</a:t>
            </a:r>
          </a:p>
          <a:p>
            <a:r>
              <a:rPr lang="en-US" dirty="0" smtClean="0"/>
              <a:t>What pet have you got?</a:t>
            </a:r>
          </a:p>
          <a:p>
            <a:r>
              <a:rPr lang="en-US" dirty="0" smtClean="0"/>
              <a:t>Where do you live?</a:t>
            </a:r>
          </a:p>
          <a:p>
            <a:r>
              <a:rPr lang="en-US" dirty="0" smtClean="0"/>
              <a:t>Where are you from?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------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--</a:t>
            </a:r>
          </a:p>
          <a:p>
            <a:r>
              <a:rPr lang="en-US" dirty="0" smtClean="0"/>
              <a:t>--</a:t>
            </a:r>
          </a:p>
          <a:p>
            <a:r>
              <a:rPr lang="en-US" dirty="0" smtClean="0"/>
              <a:t>--</a:t>
            </a:r>
          </a:p>
          <a:p>
            <a:r>
              <a:rPr lang="en-US" dirty="0" smtClean="0"/>
              <a:t>--</a:t>
            </a:r>
          </a:p>
          <a:p>
            <a:r>
              <a:rPr lang="en-US" dirty="0" smtClean="0"/>
              <a:t>--</a:t>
            </a:r>
          </a:p>
          <a:p>
            <a:r>
              <a:rPr lang="en-US" dirty="0" smtClean="0"/>
              <a:t>--</a:t>
            </a:r>
          </a:p>
          <a:p>
            <a:r>
              <a:rPr lang="en-US" dirty="0" smtClean="0"/>
              <a:t>--</a:t>
            </a:r>
          </a:p>
          <a:p>
            <a:r>
              <a:rPr lang="en-US" dirty="0" smtClean="0"/>
              <a:t>--</a:t>
            </a:r>
          </a:p>
          <a:p>
            <a:r>
              <a:rPr lang="en-US" dirty="0" smtClean="0"/>
              <a:t>--</a:t>
            </a:r>
            <a:endParaRPr lang="en-US" dirty="0"/>
          </a:p>
          <a:p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Compare…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winter</a:t>
            </a:r>
            <a:endParaRPr lang="ru-RU" dirty="0"/>
          </a:p>
        </p:txBody>
      </p:sp>
      <p:pic>
        <p:nvPicPr>
          <p:cNvPr id="8" name="Содержимое 7" descr="зимушка-зим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2214554"/>
            <a:ext cx="4040188" cy="378621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summer</a:t>
            </a:r>
            <a:endParaRPr lang="ru-RU" dirty="0"/>
          </a:p>
        </p:txBody>
      </p:sp>
      <p:pic>
        <p:nvPicPr>
          <p:cNvPr id="7" name="Содержимое 6" descr="P1000881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645025" y="2214554"/>
            <a:ext cx="4041775" cy="3857652"/>
          </a:xfrm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WINNIE THE POOH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winnie_pooh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0" y="1214422"/>
            <a:ext cx="4643438" cy="564357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piglet.jpg"/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4643438" y="1214422"/>
            <a:ext cx="4500562" cy="5643578"/>
          </a:xfrm>
        </p:spPr>
      </p:pic>
      <p:pic>
        <p:nvPicPr>
          <p:cNvPr id="11" name="Красная шапочка (M.Oldfield - Moonlight shadow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358214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1821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abbit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disney_winnie_pooh_and_piglet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285720" y="0"/>
            <a:ext cx="8572560" cy="6857999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Gummibar - Ich_Bin_D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214546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22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Winnie the pooh</a:t>
            </a:r>
            <a:endParaRPr lang="ru-RU" dirty="0"/>
          </a:p>
        </p:txBody>
      </p:sp>
      <p:pic>
        <p:nvPicPr>
          <p:cNvPr id="4" name="Содержимое 3" descr="winnie_pooh_3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85720" y="1428737"/>
            <a:ext cx="8643998" cy="5143536"/>
          </a:xfrm>
        </p:spPr>
      </p:pic>
      <p:pic>
        <p:nvPicPr>
          <p:cNvPr id="5" name="58 Mr. President - Coco Jamb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57224" y="450057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8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innie_pooh_4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28596" y="214290"/>
            <a:ext cx="8358246" cy="6643710"/>
          </a:xfrm>
        </p:spPr>
      </p:pic>
      <p:pic>
        <p:nvPicPr>
          <p:cNvPr id="5" name="Dan Balan &amp; $EEE$ - Justify Sex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9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Шаг вперёд!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710781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86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innie_pooh_2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00034" y="285728"/>
            <a:ext cx="8215370" cy="6572272"/>
          </a:xfrm>
        </p:spPr>
      </p:pic>
      <p:pic>
        <p:nvPicPr>
          <p:cNvPr id="5" name="._ll_l_._l Dj Plavkin ._ll_l_._l - Tema 200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9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innie_pooh_1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28596" y="214290"/>
            <a:ext cx="8358246" cy="6429420"/>
          </a:xfrm>
        </p:spPr>
      </p:pic>
      <p:pic>
        <p:nvPicPr>
          <p:cNvPr id="5" name="116 - Song - Clap your hand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1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инка-173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115 - Song - What is your nam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642910" y="5929330"/>
            <a:ext cx="304800" cy="304800"/>
          </a:xfrm>
          <a:prstGeom prst="rect">
            <a:avLst/>
          </a:prstGeom>
        </p:spPr>
      </p:pic>
      <p:pic>
        <p:nvPicPr>
          <p:cNvPr id="6" name="Шаг вперёд!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-4000560" y="114298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4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1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586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bye !!!</a:t>
            </a:r>
            <a:endParaRPr lang="ru-RU" dirty="0"/>
          </a:p>
        </p:txBody>
      </p:sp>
      <p:pic>
        <p:nvPicPr>
          <p:cNvPr id="4" name="Содержимое 3" descr="winnie_pooh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714480" y="1285860"/>
            <a:ext cx="5143536" cy="5572140"/>
          </a:xfrm>
        </p:spPr>
      </p:pic>
      <p:pic>
        <p:nvPicPr>
          <p:cNvPr id="6" name="118 - Song - The more we are togeth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85786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3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63140646_4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7999"/>
          </a:xfrm>
        </p:spPr>
      </p:pic>
      <p:pic>
        <p:nvPicPr>
          <p:cNvPr id="5" name="52 Los Der Rio - Macare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5715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4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Let`s play …</a:t>
            </a:r>
            <a:endParaRPr lang="ru-RU" dirty="0"/>
          </a:p>
        </p:txBody>
      </p:sp>
      <p:pic>
        <p:nvPicPr>
          <p:cNvPr id="4" name="Содержимое 3" descr="DSC_5129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214282" y="1142984"/>
            <a:ext cx="5521196" cy="3883045"/>
          </a:xfrm>
        </p:spPr>
      </p:pic>
      <p:pic>
        <p:nvPicPr>
          <p:cNvPr id="5" name="Рисунок 4" descr="DSC_520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0" y="3500437"/>
            <a:ext cx="5643602" cy="3071835"/>
          </a:xfrm>
          <a:prstGeom prst="rect">
            <a:avLst/>
          </a:prstGeom>
        </p:spPr>
      </p:pic>
      <p:pic>
        <p:nvPicPr>
          <p:cNvPr id="6" name="Рисунок 5" descr="DSC_509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29256" y="2500306"/>
            <a:ext cx="3429024" cy="4000528"/>
          </a:xfrm>
          <a:prstGeom prst="rect">
            <a:avLst/>
          </a:prstGeom>
        </p:spPr>
      </p:pic>
      <p:pic>
        <p:nvPicPr>
          <p:cNvPr id="7" name="06 Подурачимс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4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159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THE WORD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2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96583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</a:t>
                      </a:r>
                      <a:endParaRPr lang="ru-RU" sz="2800" dirty="0"/>
                    </a:p>
                  </a:txBody>
                  <a:tcPr/>
                </a:tc>
              </a:tr>
              <a:tr h="9658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u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c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5839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h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y</a:t>
                      </a:r>
                      <a:endParaRPr lang="ru-RU" sz="3200" dirty="0"/>
                    </a:p>
                  </a:txBody>
                  <a:tcPr/>
                </a:tc>
              </a:tr>
              <a:tr h="9658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o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u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</a:t>
                      </a:r>
                      <a:endParaRPr lang="ru-RU" sz="3200" dirty="0"/>
                    </a:p>
                  </a:txBody>
                  <a:tcPr/>
                </a:tc>
              </a:tr>
              <a:tr h="965839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117 - Song - The AB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142976" y="85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4966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done !!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2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965839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b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r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v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</a:t>
                      </a:r>
                      <a:endParaRPr lang="ru-RU" sz="4000" dirty="0"/>
                    </a:p>
                  </a:txBody>
                  <a:tcPr/>
                </a:tc>
              </a:tr>
              <a:tr h="965839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j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u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i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c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</a:t>
                      </a:r>
                      <a:endParaRPr lang="ru-RU" sz="4000" dirty="0"/>
                    </a:p>
                  </a:txBody>
                  <a:tcPr/>
                </a:tc>
              </a:tr>
              <a:tr h="965839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h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o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b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b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y</a:t>
                      </a:r>
                      <a:endParaRPr lang="ru-RU" sz="4000" dirty="0"/>
                    </a:p>
                  </a:txBody>
                  <a:tcPr/>
                </a:tc>
              </a:tr>
              <a:tr h="965839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m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o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u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c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</a:t>
                      </a:r>
                      <a:endParaRPr lang="ru-RU" sz="4000" dirty="0"/>
                    </a:p>
                  </a:txBody>
                  <a:tcPr/>
                </a:tc>
              </a:tr>
              <a:tr h="965839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s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w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t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Let`s speak…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dissolve/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 it about?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dissolv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189</TotalTime>
  <Words>182</Words>
  <Application>Microsoft Office PowerPoint</Application>
  <PresentationFormat>Экран (4:3)</PresentationFormat>
  <Paragraphs>84</Paragraphs>
  <Slides>20</Slides>
  <Notes>1</Notes>
  <HiddenSlides>0</HiddenSlides>
  <MMClips>15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My fairy-land</vt:lpstr>
      <vt:lpstr>Слайд 2</vt:lpstr>
      <vt:lpstr>Слайд 3</vt:lpstr>
      <vt:lpstr>Let`s play …</vt:lpstr>
      <vt:lpstr>GUESS THE WORD</vt:lpstr>
      <vt:lpstr>Well done !!</vt:lpstr>
      <vt:lpstr>Let`s speak…</vt:lpstr>
      <vt:lpstr>What`s  it about?</vt:lpstr>
      <vt:lpstr>Слайд 9</vt:lpstr>
      <vt:lpstr>What can you say about winter?</vt:lpstr>
      <vt:lpstr>Your answer…..</vt:lpstr>
      <vt:lpstr>Compare…</vt:lpstr>
      <vt:lpstr>WINNIE THE POOH</vt:lpstr>
      <vt:lpstr>Rabbit</vt:lpstr>
      <vt:lpstr>Winnie the pooh</vt:lpstr>
      <vt:lpstr>Слайд 16</vt:lpstr>
      <vt:lpstr>Слайд 17</vt:lpstr>
      <vt:lpstr>Слайд 18</vt:lpstr>
      <vt:lpstr>Слайд 19</vt:lpstr>
      <vt:lpstr>Good bye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fairy-land</dc:title>
  <dc:creator>оля</dc:creator>
  <cp:lastModifiedBy>оля</cp:lastModifiedBy>
  <cp:revision>18</cp:revision>
  <dcterms:created xsi:type="dcterms:W3CDTF">2010-12-12T11:06:34Z</dcterms:created>
  <dcterms:modified xsi:type="dcterms:W3CDTF">2010-12-13T03:36:48Z</dcterms:modified>
</cp:coreProperties>
</file>