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54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05.02.2015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05.02.2015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Содержимое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Содержимое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Содержимое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Овал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Овал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Содержимое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ая соединительная линия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05.02.2015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05.02.2015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gif"/><Relationship Id="rId4" Type="http://schemas.openxmlformats.org/officeDocument/2006/relationships/image" Target="../media/image18.gi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image" Target="../media/image10.jpeg"/><Relationship Id="rId7" Type="http://schemas.openxmlformats.org/officeDocument/2006/relationships/image" Target="../media/image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8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285728"/>
            <a:ext cx="7772400" cy="1347806"/>
          </a:xfrm>
        </p:spPr>
        <p:txBody>
          <a:bodyPr>
            <a:normAutofit/>
          </a:bodyPr>
          <a:lstStyle/>
          <a:p>
            <a:r>
              <a:rPr lang="ru-RU" sz="6000" dirty="0" smtClean="0"/>
              <a:t>Нелетающие птицы</a:t>
            </a:r>
            <a:endParaRPr lang="ru-RU" sz="6000" dirty="0"/>
          </a:p>
        </p:txBody>
      </p:sp>
      <p:pic>
        <p:nvPicPr>
          <p:cNvPr id="1026" name="Picture 2" descr="F:\не летающие птицы\тристанский пастушок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143240" y="2214554"/>
            <a:ext cx="2897413" cy="1928826"/>
          </a:xfrm>
          <a:prstGeom prst="rect">
            <a:avLst/>
          </a:prstGeom>
          <a:noFill/>
        </p:spPr>
      </p:pic>
      <p:pic>
        <p:nvPicPr>
          <p:cNvPr id="1027" name="Picture 3" descr="F:\не летающие птицы\казуары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731676">
            <a:off x="6576179" y="2334622"/>
            <a:ext cx="2057415" cy="2286016"/>
          </a:xfrm>
          <a:prstGeom prst="rect">
            <a:avLst/>
          </a:prstGeom>
          <a:noFill/>
        </p:spPr>
      </p:pic>
      <p:pic>
        <p:nvPicPr>
          <p:cNvPr id="3" name="Picture 2" descr="F:\не летающие птицы\Нанду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21060047">
            <a:off x="214282" y="2500306"/>
            <a:ext cx="2786082" cy="1959118"/>
          </a:xfrm>
          <a:prstGeom prst="rect">
            <a:avLst/>
          </a:prstGeom>
          <a:noFill/>
        </p:spPr>
      </p:pic>
      <p:pic>
        <p:nvPicPr>
          <p:cNvPr id="4" name="Picture 3" descr="F:\не летающие птицы\пингвины2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357554" y="4500570"/>
            <a:ext cx="2544400" cy="1714488"/>
          </a:xfrm>
          <a:prstGeom prst="rect">
            <a:avLst/>
          </a:prstGeom>
          <a:noFill/>
        </p:spPr>
      </p:pic>
      <p:pic>
        <p:nvPicPr>
          <p:cNvPr id="5" name="Picture 4" descr="F:\не летающие птицы\Страус3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 rot="763218">
            <a:off x="6314388" y="4459875"/>
            <a:ext cx="2428892" cy="1821669"/>
          </a:xfrm>
          <a:prstGeom prst="rect">
            <a:avLst/>
          </a:prstGeom>
          <a:noFill/>
        </p:spPr>
      </p:pic>
      <p:pic>
        <p:nvPicPr>
          <p:cNvPr id="1028" name="Picture 4" descr="F:\не летающие птицы\Киви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 rot="20272680">
            <a:off x="475340" y="4330829"/>
            <a:ext cx="2500330" cy="1875248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1500166" y="6286520"/>
            <a:ext cx="65722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dirty="0" smtClean="0"/>
              <a:t>Презентацию на тему «Нелетающие птицы» 1 класс </a:t>
            </a:r>
          </a:p>
          <a:p>
            <a:pPr algn="ctr"/>
            <a:r>
              <a:rPr lang="ru-RU" sz="1200" dirty="0" smtClean="0"/>
              <a:t>Выполнила учитель начальных классов Горькова Анна Николаевна</a:t>
            </a:r>
          </a:p>
          <a:p>
            <a:pPr algn="ctr"/>
            <a:r>
              <a:rPr lang="ru-RU" sz="1200" dirty="0" smtClean="0"/>
              <a:t>МОУ-СОШ с.Озерное Саратовской области </a:t>
            </a:r>
            <a:r>
              <a:rPr lang="ru-RU" sz="1200" dirty="0" err="1" smtClean="0"/>
              <a:t>Аткарского</a:t>
            </a:r>
            <a:r>
              <a:rPr lang="ru-RU" sz="1200" dirty="0" smtClean="0"/>
              <a:t> района</a:t>
            </a:r>
            <a:endParaRPr lang="ru-RU" sz="1200" dirty="0"/>
          </a:p>
        </p:txBody>
      </p:sp>
    </p:spTree>
  </p:cSld>
  <p:clrMapOvr>
    <a:masterClrMapping/>
  </p:clrMapOvr>
  <p:transition spd="slow" advClick="0" advTm="15000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2" dur="2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9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3e6dd0476b.gif"/>
          <p:cNvPicPr>
            <a:picLocks noGrp="1" noChangeAspect="1"/>
          </p:cNvPicPr>
          <p:nvPr>
            <p:ph sz="quarter" idx="1"/>
          </p:nvPr>
        </p:nvPicPr>
        <p:blipFill>
          <a:blip r:embed="rId3"/>
          <a:stretch>
            <a:fillRect/>
          </a:stretch>
        </p:blipFill>
        <p:spPr>
          <a:xfrm>
            <a:off x="642910" y="357166"/>
            <a:ext cx="8120715" cy="2303472"/>
          </a:xfrm>
        </p:spPr>
      </p:pic>
      <p:pic>
        <p:nvPicPr>
          <p:cNvPr id="1027" name="Picture 3" descr="C:\Users\1\Desktop\5555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928926" y="4143380"/>
            <a:ext cx="2143135" cy="2143135"/>
          </a:xfrm>
          <a:prstGeom prst="rect">
            <a:avLst/>
          </a:prstGeom>
          <a:noFill/>
        </p:spPr>
      </p:pic>
      <p:pic>
        <p:nvPicPr>
          <p:cNvPr id="1028" name="Picture 4" descr="C:\Users\1\Desktop\555.gif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00034" y="2786058"/>
            <a:ext cx="8289555" cy="1000132"/>
          </a:xfrm>
          <a:prstGeom prst="rect">
            <a:avLst/>
          </a:prstGeom>
          <a:noFill/>
        </p:spPr>
      </p:pic>
    </p:spTree>
  </p:cSld>
  <p:clrMapOvr>
    <a:masterClrMapping/>
  </p:clrMapOvr>
  <p:transition spd="slow" advTm="15000">
    <p:wheel spokes="8"/>
    <p:sndAc>
      <p:stSnd>
        <p:snd r:embed="rId2" name="applause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9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2.39593E-6 L 0.53368 -0.02105 " pathEditMode="relative" rAng="0" ptsTypes="AA">
                                      <p:cBhvr>
                                        <p:cTn id="23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67" y="-1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7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400" b="1" dirty="0" smtClean="0">
                <a:solidFill>
                  <a:srgbClr val="002060"/>
                </a:solidFill>
              </a:rPr>
              <a:t>С т </a:t>
            </a:r>
            <a:r>
              <a:rPr lang="ru-RU" sz="4400" b="1" dirty="0" err="1" smtClean="0">
                <a:solidFill>
                  <a:srgbClr val="002060"/>
                </a:solidFill>
              </a:rPr>
              <a:t>р</a:t>
            </a:r>
            <a:r>
              <a:rPr lang="ru-RU" sz="4400" b="1" dirty="0" smtClean="0">
                <a:solidFill>
                  <a:srgbClr val="002060"/>
                </a:solidFill>
              </a:rPr>
              <a:t> а у с</a:t>
            </a:r>
            <a:endParaRPr lang="ru-RU" sz="4400" b="1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2844" y="1371600"/>
            <a:ext cx="2928958" cy="527211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>
                <a:solidFill>
                  <a:srgbClr val="002060"/>
                </a:solidFill>
              </a:rPr>
              <a:t> </a:t>
            </a:r>
            <a:r>
              <a:rPr lang="ru-RU" sz="2000" dirty="0" smtClean="0">
                <a:solidFill>
                  <a:srgbClr val="002060"/>
                </a:solidFill>
              </a:rPr>
              <a:t>Страус -нелетающая птица. Вес страуса достигает 156 кг, высота 2,7м.</a:t>
            </a:r>
          </a:p>
          <a:p>
            <a:pPr>
              <a:buNone/>
            </a:pPr>
            <a:r>
              <a:rPr lang="ru-RU" sz="2000" dirty="0" smtClean="0">
                <a:solidFill>
                  <a:srgbClr val="002060"/>
                </a:solidFill>
              </a:rPr>
              <a:t>Страус не имеет зубов. Для переваривания пищи он глотает мелкие камешки. </a:t>
            </a:r>
          </a:p>
          <a:p>
            <a:pPr>
              <a:buNone/>
            </a:pPr>
            <a:r>
              <a:rPr lang="ru-RU" sz="2000" dirty="0" smtClean="0">
                <a:solidFill>
                  <a:srgbClr val="002060"/>
                </a:solidFill>
              </a:rPr>
              <a:t>Страусы способны к полёты; могут долго обходится без воды; очень любят купаться. </a:t>
            </a:r>
          </a:p>
          <a:p>
            <a:pPr>
              <a:buNone/>
            </a:pPr>
            <a:r>
              <a:rPr lang="ru-RU" sz="2000" dirty="0" smtClean="0">
                <a:solidFill>
                  <a:srgbClr val="002060"/>
                </a:solidFill>
              </a:rPr>
              <a:t>Питаются страусы растениями, насекомыми, грызунами.</a:t>
            </a:r>
          </a:p>
          <a:p>
            <a:pPr>
              <a:buNone/>
            </a:pPr>
            <a:endParaRPr lang="ru-RU" sz="2000" dirty="0">
              <a:solidFill>
                <a:srgbClr val="002060"/>
              </a:solidFill>
            </a:endParaRPr>
          </a:p>
        </p:txBody>
      </p:sp>
      <p:pic>
        <p:nvPicPr>
          <p:cNvPr id="5" name="Содержимое 4" descr="Страус 2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3071802" y="1928802"/>
            <a:ext cx="5832508" cy="4357717"/>
          </a:xfrm>
        </p:spPr>
      </p:pic>
    </p:spTree>
  </p:cSld>
  <p:clrMapOvr>
    <a:masterClrMapping/>
  </p:clrMapOvr>
  <p:transition spd="slow" advTm="30000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400" b="1" dirty="0" smtClean="0">
                <a:solidFill>
                  <a:srgbClr val="002060"/>
                </a:solidFill>
              </a:rPr>
              <a:t>Тристанский пастушок</a:t>
            </a:r>
            <a:endParaRPr lang="ru-RU" sz="4400" b="1" dirty="0">
              <a:solidFill>
                <a:srgbClr val="002060"/>
              </a:solidFill>
            </a:endParaRPr>
          </a:p>
        </p:txBody>
      </p:sp>
      <p:pic>
        <p:nvPicPr>
          <p:cNvPr id="2051" name="Picture 3" descr="F:\не летающие птицы\тристанский пастушок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2714620"/>
            <a:ext cx="5048425" cy="3943355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357158" y="1500174"/>
            <a:ext cx="828680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rgbClr val="002060"/>
                </a:solidFill>
              </a:rPr>
              <a:t>Тристанский пастушок – самая маленькая нелетающая птица. </a:t>
            </a:r>
            <a:endParaRPr lang="ru-RU" sz="2800" dirty="0">
              <a:solidFill>
                <a:srgbClr val="00206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214942" y="2500306"/>
            <a:ext cx="3714776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</a:rPr>
              <a:t>Обитает птица на архипелаге Тристан да Кунья, прячется в кустарниках. </a:t>
            </a:r>
          </a:p>
          <a:p>
            <a:r>
              <a:rPr lang="ru-RU" sz="2800" dirty="0" smtClean="0">
                <a:solidFill>
                  <a:srgbClr val="002060"/>
                </a:solidFill>
              </a:rPr>
              <a:t>Размер птицы 13-15 см, масса тела 37-40 г, питается ягодами, семенами.</a:t>
            </a:r>
            <a:endParaRPr lang="ru-RU" sz="2800" dirty="0"/>
          </a:p>
        </p:txBody>
      </p:sp>
    </p:spTree>
  </p:cSld>
  <p:clrMapOvr>
    <a:masterClrMapping/>
  </p:clrMapOvr>
  <p:transition spd="slow" advTm="30000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400" b="1" dirty="0" smtClean="0">
                <a:solidFill>
                  <a:srgbClr val="002060"/>
                </a:solidFill>
              </a:rPr>
              <a:t>П и </a:t>
            </a:r>
            <a:r>
              <a:rPr lang="ru-RU" sz="4400" b="1" dirty="0" err="1" smtClean="0">
                <a:solidFill>
                  <a:srgbClr val="002060"/>
                </a:solidFill>
              </a:rPr>
              <a:t>н</a:t>
            </a:r>
            <a:r>
              <a:rPr lang="ru-RU" sz="4400" b="1" dirty="0" smtClean="0">
                <a:solidFill>
                  <a:srgbClr val="002060"/>
                </a:solidFill>
              </a:rPr>
              <a:t> г в и </a:t>
            </a:r>
            <a:r>
              <a:rPr lang="ru-RU" sz="4400" b="1" dirty="0" err="1" smtClean="0">
                <a:solidFill>
                  <a:srgbClr val="002060"/>
                </a:solidFill>
              </a:rPr>
              <a:t>н</a:t>
            </a:r>
            <a:endParaRPr lang="ru-RU" sz="4400" b="1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2844" y="1285860"/>
            <a:ext cx="4357718" cy="557214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2400" dirty="0" smtClean="0">
                <a:solidFill>
                  <a:srgbClr val="002060"/>
                </a:solidFill>
              </a:rPr>
              <a:t>Пингвины – нелетающие морские птицы. Они живут в Антарктиде, продолжительность жизни 25 лет.</a:t>
            </a:r>
          </a:p>
          <a:p>
            <a:pPr>
              <a:buNone/>
            </a:pPr>
            <a:r>
              <a:rPr lang="ru-RU" sz="2400" dirty="0" smtClean="0">
                <a:solidFill>
                  <a:srgbClr val="002060"/>
                </a:solidFill>
              </a:rPr>
              <a:t>Питаются пингвины рыбой, </a:t>
            </a:r>
            <a:r>
              <a:rPr lang="ru-RU" sz="2400" dirty="0" err="1" smtClean="0">
                <a:solidFill>
                  <a:srgbClr val="002060"/>
                </a:solidFill>
              </a:rPr>
              <a:t>крилью</a:t>
            </a:r>
            <a:r>
              <a:rPr lang="ru-RU" sz="2400" dirty="0" smtClean="0">
                <a:solidFill>
                  <a:srgbClr val="002060"/>
                </a:solidFill>
              </a:rPr>
              <a:t>, сардинами.  </a:t>
            </a:r>
          </a:p>
          <a:p>
            <a:pPr>
              <a:buNone/>
            </a:pPr>
            <a:r>
              <a:rPr lang="ru-RU" sz="2400" dirty="0" smtClean="0">
                <a:solidFill>
                  <a:srgbClr val="002060"/>
                </a:solidFill>
              </a:rPr>
              <a:t>На суши пингвины общаются по средствам криков, а под водой не подают звуков. </a:t>
            </a:r>
          </a:p>
          <a:p>
            <a:pPr>
              <a:buNone/>
            </a:pPr>
            <a:r>
              <a:rPr lang="ru-RU" sz="2400" dirty="0" smtClean="0">
                <a:solidFill>
                  <a:srgbClr val="002060"/>
                </a:solidFill>
              </a:rPr>
              <a:t>При нырянии уши пингвинов плотно закрываются особыми перьями.</a:t>
            </a:r>
            <a:endParaRPr lang="ru-RU" sz="2400" dirty="0">
              <a:solidFill>
                <a:srgbClr val="002060"/>
              </a:solidFill>
            </a:endParaRPr>
          </a:p>
        </p:txBody>
      </p:sp>
      <p:pic>
        <p:nvPicPr>
          <p:cNvPr id="5" name="Содержимое 4" descr="пингвины4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572001" y="1928802"/>
            <a:ext cx="4337646" cy="4071966"/>
          </a:xfrm>
        </p:spPr>
      </p:pic>
    </p:spTree>
  </p:cSld>
  <p:clrMapOvr>
    <a:masterClrMapping/>
  </p:clrMapOvr>
  <p:transition spd="slow" advTm="30000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400" b="1" dirty="0" smtClean="0">
                <a:solidFill>
                  <a:srgbClr val="002060"/>
                </a:solidFill>
              </a:rPr>
              <a:t>Н а </a:t>
            </a:r>
            <a:r>
              <a:rPr lang="ru-RU" sz="4400" b="1" dirty="0" err="1" smtClean="0">
                <a:solidFill>
                  <a:srgbClr val="002060"/>
                </a:solidFill>
              </a:rPr>
              <a:t>н</a:t>
            </a:r>
            <a:r>
              <a:rPr lang="ru-RU" sz="4400" b="1" dirty="0" smtClean="0">
                <a:solidFill>
                  <a:srgbClr val="002060"/>
                </a:solidFill>
              </a:rPr>
              <a:t> </a:t>
            </a:r>
            <a:r>
              <a:rPr lang="ru-RU" sz="4400" b="1" dirty="0" err="1" smtClean="0">
                <a:solidFill>
                  <a:srgbClr val="002060"/>
                </a:solidFill>
              </a:rPr>
              <a:t>д</a:t>
            </a:r>
            <a:r>
              <a:rPr lang="ru-RU" sz="4400" b="1" dirty="0" smtClean="0">
                <a:solidFill>
                  <a:srgbClr val="002060"/>
                </a:solidFill>
              </a:rPr>
              <a:t> у</a:t>
            </a:r>
            <a:endParaRPr lang="ru-RU" sz="4400" b="1" dirty="0">
              <a:solidFill>
                <a:srgbClr val="002060"/>
              </a:solidFill>
            </a:endParaRPr>
          </a:p>
        </p:txBody>
      </p:sp>
      <p:pic>
        <p:nvPicPr>
          <p:cNvPr id="3074" name="Picture 2" descr="F:\не летающие птицы\Нанду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2857496"/>
            <a:ext cx="5391150" cy="379095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500034" y="1500174"/>
            <a:ext cx="814393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rgbClr val="002060"/>
                </a:solidFill>
              </a:rPr>
              <a:t>Нанду обитает в умеренных широтах Южной Америки. Нанду похожа на страуса. В отличии от страуса, у нанду  шея покрыта перьями, на ногах по три пальца.</a:t>
            </a:r>
          </a:p>
          <a:p>
            <a:pPr algn="ctr"/>
            <a:endParaRPr lang="ru-RU" sz="2400" dirty="0">
              <a:solidFill>
                <a:srgbClr val="00206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572132" y="2703016"/>
            <a:ext cx="3357586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</a:rPr>
              <a:t>     На каждом крыле у птицы есть по одному когтю, которые используют как оружие. Нанду хорошие пловцы, могут переплывать реки. Эти птицы всеядны, долго обходятся без воды.</a:t>
            </a:r>
            <a:endParaRPr lang="ru-RU" sz="24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 spd="slow" advTm="30000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400" b="1" dirty="0" smtClean="0">
                <a:solidFill>
                  <a:srgbClr val="002060"/>
                </a:solidFill>
              </a:rPr>
              <a:t>К и в и</a:t>
            </a:r>
            <a:endParaRPr lang="ru-RU" sz="4400" b="1" dirty="0">
              <a:solidFill>
                <a:srgbClr val="002060"/>
              </a:solidFill>
            </a:endParaRPr>
          </a:p>
        </p:txBody>
      </p:sp>
      <p:pic>
        <p:nvPicPr>
          <p:cNvPr id="4" name="Содержимое 3" descr="Киви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3929015" y="1785926"/>
            <a:ext cx="5048286" cy="3786214"/>
          </a:xfrm>
        </p:spPr>
      </p:pic>
      <p:sp>
        <p:nvSpPr>
          <p:cNvPr id="5" name="TextBox 4"/>
          <p:cNvSpPr txBox="1"/>
          <p:nvPr/>
        </p:nvSpPr>
        <p:spPr>
          <a:xfrm>
            <a:off x="357158" y="1643050"/>
            <a:ext cx="3571900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rgbClr val="002060"/>
                </a:solidFill>
              </a:rPr>
              <a:t>Киви – нелетающая бескрылая птица, водится только в Новой Зеландии. Весит 3-3,5 кг, длиной 50-80 см. Тело киви покрыто волосяными перьями . Питаются птицы после заката. Рацион их насекомые, моллюски,  земляные черви, опавшие ягоды и плоды.  Птицы обладают хорошим слухом и обонянием. Днем прячутся в норах , которые могут иметь несколько входов.</a:t>
            </a:r>
            <a:endParaRPr lang="ru-RU" sz="20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 spd="slow" advTm="30000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400" b="1" dirty="0" smtClean="0">
                <a:solidFill>
                  <a:srgbClr val="002060"/>
                </a:solidFill>
              </a:rPr>
              <a:t>К а </a:t>
            </a:r>
            <a:r>
              <a:rPr lang="ru-RU" sz="4400" b="1" dirty="0" err="1" smtClean="0">
                <a:solidFill>
                  <a:srgbClr val="002060"/>
                </a:solidFill>
              </a:rPr>
              <a:t>з</a:t>
            </a:r>
            <a:r>
              <a:rPr lang="ru-RU" sz="4400" b="1" dirty="0" smtClean="0">
                <a:solidFill>
                  <a:srgbClr val="002060"/>
                </a:solidFill>
              </a:rPr>
              <a:t> у а </a:t>
            </a:r>
            <a:r>
              <a:rPr lang="ru-RU" sz="4400" b="1" dirty="0" err="1" smtClean="0">
                <a:solidFill>
                  <a:srgbClr val="002060"/>
                </a:solidFill>
              </a:rPr>
              <a:t>р</a:t>
            </a:r>
            <a:endParaRPr lang="ru-RU" sz="4400" b="1" dirty="0">
              <a:solidFill>
                <a:srgbClr val="002060"/>
              </a:solidFill>
            </a:endParaRPr>
          </a:p>
        </p:txBody>
      </p:sp>
      <p:pic>
        <p:nvPicPr>
          <p:cNvPr id="4098" name="Picture 2" descr="F:\не летающие птицы\казуары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2278054"/>
            <a:ext cx="3714776" cy="4127529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357158" y="1500174"/>
            <a:ext cx="857256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400" dirty="0" smtClean="0">
                <a:solidFill>
                  <a:srgbClr val="002060"/>
                </a:solidFill>
              </a:rPr>
              <a:t>Казуары обитают в тропических лесах Австралии. Достигают в высоту 1,5-1,8м и весят до 60кг. </a:t>
            </a:r>
            <a:r>
              <a:rPr lang="ru-RU" sz="2000" dirty="0" smtClean="0">
                <a:solidFill>
                  <a:srgbClr val="002060"/>
                </a:solidFill>
              </a:rPr>
              <a:t>Продолжительность</a:t>
            </a:r>
            <a:r>
              <a:rPr lang="ru-RU" sz="2400" dirty="0" smtClean="0">
                <a:solidFill>
                  <a:srgbClr val="002060"/>
                </a:solidFill>
              </a:rPr>
              <a:t> жизни 12-19 лет.</a:t>
            </a:r>
            <a:endParaRPr lang="ru-RU" sz="2400" dirty="0">
              <a:solidFill>
                <a:srgbClr val="00206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286248" y="2714620"/>
            <a:ext cx="464347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</a:rPr>
              <a:t>Перья у птицы мягкие. Каждый год у казуаров бывает линька. Хвостовых перьев они не имеют. </a:t>
            </a:r>
          </a:p>
          <a:p>
            <a:r>
              <a:rPr lang="ru-RU" sz="2400" dirty="0" smtClean="0">
                <a:solidFill>
                  <a:srgbClr val="002060"/>
                </a:solidFill>
              </a:rPr>
              <a:t>Питается птица упавшими фруктами и фруктами с нижних веток деревьев, грибами, улитками, насекомыми, лягушками, змеями.</a:t>
            </a:r>
            <a:endParaRPr lang="ru-RU" sz="24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 spd="slow" advTm="30000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6600" dirty="0" err="1" smtClean="0"/>
              <a:t>Моа</a:t>
            </a:r>
            <a:endParaRPr lang="ru-RU" sz="66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F:\не летающие птицы\моа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2000240"/>
            <a:ext cx="3289300" cy="4445000"/>
          </a:xfrm>
          <a:prstGeom prst="rect">
            <a:avLst/>
          </a:prstGeom>
          <a:noFill/>
        </p:spPr>
      </p:pic>
      <p:pic>
        <p:nvPicPr>
          <p:cNvPr id="5" name="Содержимое 4" descr="моа1.jpg"/>
          <p:cNvPicPr>
            <a:picLocks noGrp="1" noChangeAspect="1"/>
          </p:cNvPicPr>
          <p:nvPr>
            <p:ph sz="quarter" idx="1"/>
          </p:nvPr>
        </p:nvPicPr>
        <p:blipFill>
          <a:blip r:embed="rId3"/>
          <a:stretch>
            <a:fillRect/>
          </a:stretch>
        </p:blipFill>
        <p:spPr>
          <a:xfrm>
            <a:off x="3286116" y="500042"/>
            <a:ext cx="5638800" cy="3449066"/>
          </a:xfrm>
        </p:spPr>
      </p:pic>
      <p:sp>
        <p:nvSpPr>
          <p:cNvPr id="7" name="TextBox 6"/>
          <p:cNvSpPr txBox="1"/>
          <p:nvPr/>
        </p:nvSpPr>
        <p:spPr>
          <a:xfrm>
            <a:off x="3571868" y="4214818"/>
            <a:ext cx="5214974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err="1" smtClean="0"/>
              <a:t>Моа</a:t>
            </a:r>
            <a:r>
              <a:rPr lang="ru-RU" sz="2800" dirty="0" smtClean="0"/>
              <a:t>- вымершие бескрылые птицы.</a:t>
            </a:r>
          </a:p>
          <a:p>
            <a:pPr algn="ctr"/>
            <a:r>
              <a:rPr lang="ru-RU" sz="2800" dirty="0" smtClean="0"/>
              <a:t>В высоту птицы достигали 3,5 метра, весили до 250 кг.</a:t>
            </a:r>
            <a:endParaRPr lang="ru-RU" sz="2800" dirty="0"/>
          </a:p>
        </p:txBody>
      </p:sp>
    </p:spTree>
  </p:cSld>
  <p:clrMapOvr>
    <a:masterClrMapping/>
  </p:clrMapOvr>
  <p:transition spd="slow" advTm="3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400" b="1" dirty="0" smtClean="0">
                <a:solidFill>
                  <a:srgbClr val="002060"/>
                </a:solidFill>
              </a:rPr>
              <a:t>Вспомним птиц?</a:t>
            </a:r>
            <a:endParaRPr lang="ru-RU" sz="4400" b="1" dirty="0">
              <a:solidFill>
                <a:srgbClr val="002060"/>
              </a:solidFill>
            </a:endParaRPr>
          </a:p>
        </p:txBody>
      </p:sp>
      <p:pic>
        <p:nvPicPr>
          <p:cNvPr id="6146" name="Picture 2" descr="F:\не летающие птицы\пингвины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4414" y="1428736"/>
            <a:ext cx="6405584" cy="4804188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2285984" y="1785926"/>
            <a:ext cx="421484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chemeClr val="bg1"/>
                </a:solidFill>
              </a:rPr>
              <a:t>Пингвины</a:t>
            </a:r>
            <a:endParaRPr lang="ru-RU" sz="4400" b="1" dirty="0">
              <a:solidFill>
                <a:schemeClr val="bg1"/>
              </a:solidFill>
            </a:endParaRPr>
          </a:p>
        </p:txBody>
      </p:sp>
      <p:pic>
        <p:nvPicPr>
          <p:cNvPr id="6147" name="Picture 3" descr="F:\не летающие птицы\тристанский пастушок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14414" y="1428736"/>
            <a:ext cx="6357982" cy="4966257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1571604" y="1500174"/>
            <a:ext cx="571504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chemeClr val="bg1"/>
                </a:solidFill>
              </a:rPr>
              <a:t>Тристанский пастушок</a:t>
            </a:r>
            <a:endParaRPr lang="ru-RU" sz="4400" b="1" dirty="0">
              <a:solidFill>
                <a:schemeClr val="bg1"/>
              </a:solidFill>
            </a:endParaRPr>
          </a:p>
        </p:txBody>
      </p:sp>
      <p:pic>
        <p:nvPicPr>
          <p:cNvPr id="6148" name="Picture 4" descr="F:\не летающие птицы\1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285851" y="1500174"/>
            <a:ext cx="6564573" cy="4857784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2000232" y="4214818"/>
            <a:ext cx="471490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chemeClr val="bg1"/>
                </a:solidFill>
              </a:rPr>
              <a:t>Страус</a:t>
            </a:r>
            <a:endParaRPr lang="ru-RU" sz="4400" b="1" dirty="0">
              <a:solidFill>
                <a:schemeClr val="bg1"/>
              </a:solidFill>
            </a:endParaRPr>
          </a:p>
        </p:txBody>
      </p:sp>
      <p:pic>
        <p:nvPicPr>
          <p:cNvPr id="6149" name="Picture 5" descr="F:\не летающие птицы\Казуар_Шлемоносый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500166" y="1142984"/>
            <a:ext cx="6157932" cy="5218586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3929058" y="1571612"/>
            <a:ext cx="307183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chemeClr val="bg1"/>
                </a:solidFill>
              </a:rPr>
              <a:t>Казуар</a:t>
            </a:r>
            <a:endParaRPr lang="ru-RU" sz="4400" b="1" dirty="0">
              <a:solidFill>
                <a:schemeClr val="bg1"/>
              </a:solidFill>
            </a:endParaRPr>
          </a:p>
        </p:txBody>
      </p:sp>
      <p:pic>
        <p:nvPicPr>
          <p:cNvPr id="6150" name="Picture 6" descr="F:\не летающие птицы\Киви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285852" y="1500174"/>
            <a:ext cx="6477000" cy="4857750"/>
          </a:xfrm>
          <a:prstGeom prst="rect">
            <a:avLst/>
          </a:prstGeom>
          <a:noFill/>
        </p:spPr>
      </p:pic>
      <p:sp>
        <p:nvSpPr>
          <p:cNvPr id="12" name="TextBox 11"/>
          <p:cNvSpPr txBox="1"/>
          <p:nvPr/>
        </p:nvSpPr>
        <p:spPr>
          <a:xfrm>
            <a:off x="5143504" y="1857364"/>
            <a:ext cx="242889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chemeClr val="bg1"/>
                </a:solidFill>
              </a:rPr>
              <a:t>Киви</a:t>
            </a:r>
            <a:endParaRPr lang="ru-RU" sz="4400" b="1" dirty="0">
              <a:solidFill>
                <a:schemeClr val="bg1"/>
              </a:solidFill>
            </a:endParaRPr>
          </a:p>
        </p:txBody>
      </p:sp>
      <p:pic>
        <p:nvPicPr>
          <p:cNvPr id="6151" name="Picture 7" descr="F:\не летающие птицы\Нанду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071538" y="1643050"/>
            <a:ext cx="6806714" cy="4786346"/>
          </a:xfrm>
          <a:prstGeom prst="rect">
            <a:avLst/>
          </a:prstGeom>
          <a:noFill/>
        </p:spPr>
      </p:pic>
      <p:sp>
        <p:nvSpPr>
          <p:cNvPr id="14" name="TextBox 13"/>
          <p:cNvSpPr txBox="1"/>
          <p:nvPr/>
        </p:nvSpPr>
        <p:spPr>
          <a:xfrm>
            <a:off x="3714744" y="2643182"/>
            <a:ext cx="300039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chemeClr val="bg1"/>
                </a:solidFill>
              </a:rPr>
              <a:t>Нанду</a:t>
            </a:r>
            <a:endParaRPr lang="ru-RU" sz="4400" b="1" dirty="0">
              <a:solidFill>
                <a:schemeClr val="bg1"/>
              </a:solidFill>
            </a:endParaRPr>
          </a:p>
        </p:txBody>
      </p:sp>
      <p:pic>
        <p:nvPicPr>
          <p:cNvPr id="6152" name="Picture 8" descr="F:\не летающие птицы\моа.jp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1285852" y="1162268"/>
            <a:ext cx="4214842" cy="5695732"/>
          </a:xfrm>
          <a:prstGeom prst="rect">
            <a:avLst/>
          </a:prstGeom>
          <a:noFill/>
        </p:spPr>
      </p:pic>
      <p:sp>
        <p:nvSpPr>
          <p:cNvPr id="16" name="TextBox 15"/>
          <p:cNvSpPr txBox="1"/>
          <p:nvPr/>
        </p:nvSpPr>
        <p:spPr>
          <a:xfrm>
            <a:off x="5214942" y="2571744"/>
            <a:ext cx="350046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err="1" smtClean="0">
                <a:solidFill>
                  <a:srgbClr val="FF0000"/>
                </a:solidFill>
              </a:rPr>
              <a:t>Моа</a:t>
            </a:r>
            <a:r>
              <a:rPr lang="ru-RU" sz="3600" b="1" dirty="0" smtClean="0">
                <a:solidFill>
                  <a:srgbClr val="FF0000"/>
                </a:solidFill>
              </a:rPr>
              <a:t> -вымершая бескрылая птица</a:t>
            </a:r>
            <a:endParaRPr lang="ru-RU" sz="36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med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26" dur="2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2" dur="20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4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46" dur="20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52" dur="20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5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6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66" dur="20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2" dur="2000"/>
                                        <p:tgtEl>
                                          <p:spTgt spid="6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5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8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86" dur="2000"/>
                                        <p:tgtEl>
                                          <p:spTgt spid="61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92" dur="2000"/>
                                        <p:tgtEl>
                                          <p:spTgt spid="6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9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5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0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106" dur="2000"/>
                                        <p:tgtEl>
                                          <p:spTgt spid="61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2" dur="2000"/>
                                        <p:tgtEl>
                                          <p:spTgt spid="6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5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2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126" dur="2000"/>
                                        <p:tgtEl>
                                          <p:spTgt spid="61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2" dur="2000"/>
                                        <p:tgtEl>
                                          <p:spTgt spid="6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8" fill="hold">
                      <p:stCondLst>
                        <p:cond delay="indefinite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5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4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146" dur="2000"/>
                                        <p:tgtEl>
                                          <p:spTgt spid="61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4" grpId="1"/>
      <p:bldP spid="6" grpId="0"/>
      <p:bldP spid="6" grpId="1"/>
      <p:bldP spid="8" grpId="0"/>
      <p:bldP spid="8" grpId="1"/>
      <p:bldP spid="10" grpId="0"/>
      <p:bldP spid="10" grpId="1"/>
      <p:bldP spid="12" grpId="0"/>
      <p:bldP spid="12" grpId="1"/>
      <p:bldP spid="14" grpId="0"/>
      <p:bldP spid="14" grpId="1"/>
      <p:bldP spid="16" grpId="0"/>
      <p:bldP spid="16" grpId="1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фициальная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144</TotalTime>
  <Words>407</Words>
  <PresentationFormat>Экран (4:3)</PresentationFormat>
  <Paragraphs>38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Официальная</vt:lpstr>
      <vt:lpstr>Нелетающие птицы</vt:lpstr>
      <vt:lpstr>С т р а у с</vt:lpstr>
      <vt:lpstr>Тристанский пастушок</vt:lpstr>
      <vt:lpstr>П и н г в и н</vt:lpstr>
      <vt:lpstr>Н а н д у</vt:lpstr>
      <vt:lpstr>К и в и</vt:lpstr>
      <vt:lpstr>К а з у а р</vt:lpstr>
      <vt:lpstr>Моа</vt:lpstr>
      <vt:lpstr>Вспомним птиц?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Нелетающие птицы</dc:title>
  <cp:lastModifiedBy>1</cp:lastModifiedBy>
  <cp:revision>27</cp:revision>
  <dcterms:modified xsi:type="dcterms:W3CDTF">2015-02-04T22:10:21Z</dcterms:modified>
</cp:coreProperties>
</file>