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87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761E5A5-3D48-4C74-AFA8-58DBF4A3A426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56986E8-E9BB-494E-BECE-7FAAF3230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50627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Новейшее </a:t>
            </a:r>
            <a:br>
              <a:rPr lang="ru-RU" sz="6600" dirty="0" smtClean="0"/>
            </a:br>
            <a:r>
              <a:rPr lang="ru-RU" sz="6600" dirty="0" smtClean="0"/>
              <a:t>время.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592767"/>
      </p:ext>
    </p:extLst>
  </p:cSld>
  <p:clrMapOvr>
    <a:masterClrMapping/>
  </p:clrMapOvr>
  <p:transition spd="slow" advTm="5619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Новейшее время — период в истории человечества с 1918 года по настоящее время. В советской историографии господствовала точка зрения, согласно которой началом новейшего времени считался 1917 год, когда в России произошла социалистическая революция</a:t>
            </a:r>
          </a:p>
        </p:txBody>
      </p:sp>
    </p:spTree>
    <p:extLst>
      <p:ext uri="{BB962C8B-B14F-4D97-AF65-F5344CB8AC3E}">
        <p14:creationId xmlns:p14="http://schemas.microsoft.com/office/powerpoint/2010/main" xmlns="" val="2185422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24949">
        <p:fade/>
      </p:transition>
    </mc:Choice>
    <mc:Fallback>
      <p:transition spd="med" advTm="2494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Впервые </a:t>
            </a:r>
            <a:r>
              <a:rPr lang="ru-RU" dirty="0" smtClean="0"/>
              <a:t>термин новейшее время начиная </a:t>
            </a:r>
            <a:r>
              <a:rPr lang="ru-RU" dirty="0"/>
              <a:t>с середины 1940-х годов и до сегодняшнего дня быстрыми темпами продолжаются изменения. Появились такие технологические разработки, как компьютеры, ядерное оружие, генная инженерия и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1217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455">
        <p14:prism isContent="1"/>
      </p:transition>
    </mc:Choice>
    <mc:Fallback>
      <p:transition spd="slow" advTm="204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Компьютеры, телефоны,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ядерное оружие.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62112">
            <a:off x="1033623" y="2335156"/>
            <a:ext cx="252028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73384">
            <a:off x="3625441" y="3941975"/>
            <a:ext cx="2303854" cy="219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09689">
            <a:off x="5868144" y="2060848"/>
            <a:ext cx="2265040" cy="219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4443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965">
        <p14:ferris dir="l"/>
      </p:transition>
    </mc:Choice>
    <mc:Fallback>
      <p:transition spd="slow" advTm="119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Экономическая глобализация, вызванная достижениями в области коммуникационных и транспортных технологий, повлияла на повседневную жизнь во многих частях мира</a:t>
            </a:r>
          </a:p>
        </p:txBody>
      </p:sp>
    </p:spTree>
    <p:extLst>
      <p:ext uri="{BB962C8B-B14F-4D97-AF65-F5344CB8AC3E}">
        <p14:creationId xmlns:p14="http://schemas.microsoft.com/office/powerpoint/2010/main" xmlns="" val="351451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10550">
        <p14:ripple/>
      </p:transition>
    </mc:Choice>
    <mc:Fallback>
      <p:transition spd="slow" advTm="1055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Такие культурные и институциональные формы, как демократия, капитализм и охрана окружающей среды усилили своё влияние. Основные трудности и проблемы, такие как болезни, войны, бедность, насильственный радикализм, а в последнее время вызванное человечеством изменение климата, поднялись с ростом населения мира.</a:t>
            </a:r>
          </a:p>
        </p:txBody>
      </p:sp>
    </p:spTree>
    <p:extLst>
      <p:ext uri="{BB962C8B-B14F-4D97-AF65-F5344CB8AC3E}">
        <p14:creationId xmlns:p14="http://schemas.microsoft.com/office/powerpoint/2010/main" xmlns="" val="83446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31891">
        <p14:prism isInverted="1"/>
      </p:transition>
    </mc:Choice>
    <mc:Fallback>
      <p:transition spd="slow" advTm="3189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 1957 году Советский Союз запустил первый искусственный спутник на орбиту, и вскоре после этого, Юрий Гагарин стал первым человеком в космосе. Американец Нил </a:t>
            </a:r>
            <a:r>
              <a:rPr lang="ru-RU" dirty="0" err="1"/>
              <a:t>Армстронг</a:t>
            </a:r>
            <a:r>
              <a:rPr lang="ru-RU" dirty="0"/>
              <a:t> первым ступил на другой астрономический объект, Луну. Беспилотные космические аппараты были направлены ко всем планетам в Солнечной системе, некоторые (например, Вояджер), покинули Солнечную систему.</a:t>
            </a:r>
          </a:p>
        </p:txBody>
      </p:sp>
    </p:spTree>
    <p:extLst>
      <p:ext uri="{BB962C8B-B14F-4D97-AF65-F5344CB8AC3E}">
        <p14:creationId xmlns:p14="http://schemas.microsoft.com/office/powerpoint/2010/main" xmlns="" val="768554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 advTm="33133">
        <p14:glitter pattern="hexagon"/>
      </p:transition>
    </mc:Choice>
    <mc:Fallback>
      <p:transition spd="slow" advTm="331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33</TotalTime>
  <Words>204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          Новейшее  время.   </vt:lpstr>
      <vt:lpstr>Слайд 2</vt:lpstr>
      <vt:lpstr>Слайд 3</vt:lpstr>
      <vt:lpstr>Компьютеры, телефоны, ядерное оружие.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Новейшее  время.</dc:title>
  <dc:creator>User</dc:creator>
  <cp:lastModifiedBy>User</cp:lastModifiedBy>
  <cp:revision>5</cp:revision>
  <dcterms:created xsi:type="dcterms:W3CDTF">2015-02-04T12:48:16Z</dcterms:created>
  <dcterms:modified xsi:type="dcterms:W3CDTF">2015-02-05T02:46:32Z</dcterms:modified>
</cp:coreProperties>
</file>